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1776" r:id="rId2"/>
    <p:sldId id="1536" r:id="rId3"/>
    <p:sldId id="1809" r:id="rId4"/>
    <p:sldId id="1813" r:id="rId5"/>
    <p:sldId id="1810" r:id="rId6"/>
    <p:sldId id="1814" r:id="rId7"/>
    <p:sldId id="1815" r:id="rId8"/>
    <p:sldId id="1816" r:id="rId9"/>
    <p:sldId id="1817" r:id="rId10"/>
    <p:sldId id="1818" r:id="rId11"/>
    <p:sldId id="1819" r:id="rId12"/>
    <p:sldId id="1830" r:id="rId13"/>
    <p:sldId id="1821" r:id="rId14"/>
    <p:sldId id="1831" r:id="rId15"/>
    <p:sldId id="1832" r:id="rId16"/>
    <p:sldId id="1833" r:id="rId17"/>
    <p:sldId id="1834" r:id="rId18"/>
    <p:sldId id="1835" r:id="rId19"/>
    <p:sldId id="1836" r:id="rId20"/>
    <p:sldId id="1837" r:id="rId21"/>
    <p:sldId id="1829" r:id="rId22"/>
    <p:sldId id="18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9AF"/>
    <a:srgbClr val="0D8FA9"/>
    <a:srgbClr val="6380F9"/>
    <a:srgbClr val="E80C00"/>
    <a:srgbClr val="D5513F"/>
    <a:srgbClr val="9C3022"/>
    <a:srgbClr val="E6988E"/>
    <a:srgbClr val="E6A4AC"/>
    <a:srgbClr val="9E2938"/>
    <a:srgbClr val="9F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74E89-A834-466E-AC83-4196328A4470}" v="4" dt="2024-03-21T14:13:51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404" autoAdjust="0"/>
  </p:normalViewPr>
  <p:slideViewPr>
    <p:cSldViewPr snapToGrid="0">
      <p:cViewPr varScale="1">
        <p:scale>
          <a:sx n="74" d="100"/>
          <a:sy n="74" d="100"/>
        </p:scale>
        <p:origin x="6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Delannoy" userId="ae97804003d94de6" providerId="LiveId" clId="{ECD8C773-CDCF-4DF8-8475-77C8928FABDE}"/>
    <pc:docChg chg="undo redo custSel addSld delSld modSld sldOrd">
      <pc:chgData name="Catherine Delannoy" userId="ae97804003d94de6" providerId="LiveId" clId="{ECD8C773-CDCF-4DF8-8475-77C8928FABDE}" dt="2024-02-15T09:14:17.228" v="6048" actId="108"/>
      <pc:docMkLst>
        <pc:docMk/>
      </pc:docMkLst>
      <pc:sldChg chg="addSp delSp modSp mod setBg">
        <pc:chgData name="Catherine Delannoy" userId="ae97804003d94de6" providerId="LiveId" clId="{ECD8C773-CDCF-4DF8-8475-77C8928FABDE}" dt="2024-02-14T13:07:22.733" v="6042" actId="20577"/>
        <pc:sldMkLst>
          <pc:docMk/>
          <pc:sldMk cId="1924835305" sldId="1536"/>
        </pc:sldMkLst>
        <pc:spChg chg="mod">
          <ac:chgData name="Catherine Delannoy" userId="ae97804003d94de6" providerId="LiveId" clId="{ECD8C773-CDCF-4DF8-8475-77C8928FABDE}" dt="2024-02-09T12:05:42.335" v="5616" actId="1076"/>
          <ac:spMkLst>
            <pc:docMk/>
            <pc:sldMk cId="1924835305" sldId="1536"/>
            <ac:spMk id="2" creationId="{D44F03CA-6821-4B21-B44E-00B593B48E55}"/>
          </ac:spMkLst>
        </pc:spChg>
        <pc:spChg chg="mod">
          <ac:chgData name="Catherine Delannoy" userId="ae97804003d94de6" providerId="LiveId" clId="{ECD8C773-CDCF-4DF8-8475-77C8928FABDE}" dt="2024-02-14T13:07:22.733" v="6042" actId="20577"/>
          <ac:spMkLst>
            <pc:docMk/>
            <pc:sldMk cId="1924835305" sldId="1536"/>
            <ac:spMk id="4" creationId="{58AC5F3B-D7A0-4524-9B41-DAC3FB3A057A}"/>
          </ac:spMkLst>
        </pc:spChg>
        <pc:spChg chg="del">
          <ac:chgData name="Catherine Delannoy" userId="ae97804003d94de6" providerId="LiveId" clId="{ECD8C773-CDCF-4DF8-8475-77C8928FABDE}" dt="2024-01-29T19:35:40.411" v="38" actId="478"/>
          <ac:spMkLst>
            <pc:docMk/>
            <pc:sldMk cId="1924835305" sldId="1536"/>
            <ac:spMk id="9" creationId="{DB2E7D5A-CA64-F219-01E7-E632CCE3B6AF}"/>
          </ac:spMkLst>
        </pc:spChg>
        <pc:spChg chg="del">
          <ac:chgData name="Catherine Delannoy" userId="ae97804003d94de6" providerId="LiveId" clId="{ECD8C773-CDCF-4DF8-8475-77C8928FABDE}" dt="2024-01-29T19:35:40.411" v="38" actId="478"/>
          <ac:spMkLst>
            <pc:docMk/>
            <pc:sldMk cId="1924835305" sldId="1536"/>
            <ac:spMk id="13" creationId="{46DCFA56-143C-CE67-7517-207E077DC626}"/>
          </ac:spMkLst>
        </pc:spChg>
        <pc:spChg chg="del">
          <ac:chgData name="Catherine Delannoy" userId="ae97804003d94de6" providerId="LiveId" clId="{ECD8C773-CDCF-4DF8-8475-77C8928FABDE}" dt="2024-01-29T19:35:40.411" v="38" actId="478"/>
          <ac:spMkLst>
            <pc:docMk/>
            <pc:sldMk cId="1924835305" sldId="1536"/>
            <ac:spMk id="73" creationId="{DAC7BAEA-CDA8-20B5-37F1-34A4E84A33C7}"/>
          </ac:spMkLst>
        </pc:s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15" creationId="{19FBB72F-F96B-B2F4-9AEC-63ECD1517962}"/>
          </ac:grpSpMkLst>
        </pc:gr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31" creationId="{8D834D3B-B4A7-E2CC-8A1A-FE2C563F2EE5}"/>
          </ac:grpSpMkLst>
        </pc:gr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46" creationId="{575E6F33-1B6A-AF4F-B8AB-F87CEBBAAF3A}"/>
          </ac:grpSpMkLst>
        </pc:gr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62" creationId="{927A4302-6821-1AAE-189E-5AA4C617C7AD}"/>
          </ac:grpSpMkLst>
        </pc:gr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68" creationId="{4C7B9CC0-4E11-52E0-F57E-3A55071119FE}"/>
          </ac:grpSpMkLst>
        </pc:grpChg>
        <pc:grpChg chg="del">
          <ac:chgData name="Catherine Delannoy" userId="ae97804003d94de6" providerId="LiveId" clId="{ECD8C773-CDCF-4DF8-8475-77C8928FABDE}" dt="2024-01-29T19:35:40.411" v="38" actId="478"/>
          <ac:grpSpMkLst>
            <pc:docMk/>
            <pc:sldMk cId="1924835305" sldId="1536"/>
            <ac:grpSpMk id="74" creationId="{7E1133DC-7867-D68B-93A7-57162F4809BD}"/>
          </ac:grpSpMkLst>
        </pc:grpChg>
        <pc:picChg chg="add mod">
          <ac:chgData name="Catherine Delannoy" userId="ae97804003d94de6" providerId="LiveId" clId="{ECD8C773-CDCF-4DF8-8475-77C8928FABDE}" dt="2024-02-09T08:58:36.280" v="2402" actId="14100"/>
          <ac:picMkLst>
            <pc:docMk/>
            <pc:sldMk cId="1924835305" sldId="1536"/>
            <ac:picMk id="3" creationId="{D70CBEC9-0BBB-D932-11F9-CA633B11A064}"/>
          </ac:picMkLst>
        </pc:picChg>
        <pc:picChg chg="del">
          <ac:chgData name="Catherine Delannoy" userId="ae97804003d94de6" providerId="LiveId" clId="{ECD8C773-CDCF-4DF8-8475-77C8928FABDE}" dt="2024-01-29T19:35:40.411" v="38" actId="478"/>
          <ac:picMkLst>
            <pc:docMk/>
            <pc:sldMk cId="1924835305" sldId="1536"/>
            <ac:picMk id="5" creationId="{874BD571-6039-6D2A-ED3C-BAF38AB3CDFB}"/>
          </ac:picMkLst>
        </pc:picChg>
        <pc:picChg chg="del">
          <ac:chgData name="Catherine Delannoy" userId="ae97804003d94de6" providerId="LiveId" clId="{ECD8C773-CDCF-4DF8-8475-77C8928FABDE}" dt="2024-01-29T19:35:40.411" v="38" actId="478"/>
          <ac:picMkLst>
            <pc:docMk/>
            <pc:sldMk cId="1924835305" sldId="1536"/>
            <ac:picMk id="7" creationId="{ABFC9294-3045-7198-5ED0-B78032E84888}"/>
          </ac:picMkLst>
        </pc:picChg>
        <pc:picChg chg="add mod">
          <ac:chgData name="Catherine Delannoy" userId="ae97804003d94de6" providerId="LiveId" clId="{ECD8C773-CDCF-4DF8-8475-77C8928FABDE}" dt="2024-01-29T19:36:57.780" v="42" actId="27614"/>
          <ac:picMkLst>
            <pc:docMk/>
            <pc:sldMk cId="1924835305" sldId="1536"/>
            <ac:picMk id="8" creationId="{A8CECCA6-7508-72A9-2AFB-CA0F31DFAC67}"/>
          </ac:picMkLst>
        </pc:picChg>
        <pc:cxnChg chg="del">
          <ac:chgData name="Catherine Delannoy" userId="ae97804003d94de6" providerId="LiveId" clId="{ECD8C773-CDCF-4DF8-8475-77C8928FABDE}" dt="2024-01-29T19:35:43.360" v="39" actId="478"/>
          <ac:cxnSpMkLst>
            <pc:docMk/>
            <pc:sldMk cId="1924835305" sldId="1536"/>
            <ac:cxnSpMk id="3" creationId="{2A0F2739-98E8-76E8-6170-757056CEA358}"/>
          </ac:cxnSpMkLst>
        </pc:cxnChg>
      </pc:sldChg>
      <pc:sldChg chg="del">
        <pc:chgData name="Catherine Delannoy" userId="ae97804003d94de6" providerId="LiveId" clId="{ECD8C773-CDCF-4DF8-8475-77C8928FABDE}" dt="2024-02-08T17:53:57.885" v="2361" actId="47"/>
        <pc:sldMkLst>
          <pc:docMk/>
          <pc:sldMk cId="76223267" sldId="1748"/>
        </pc:sldMkLst>
      </pc:sldChg>
      <pc:sldChg chg="addSp delSp modSp mod">
        <pc:chgData name="Catherine Delannoy" userId="ae97804003d94de6" providerId="LiveId" clId="{ECD8C773-CDCF-4DF8-8475-77C8928FABDE}" dt="2024-02-09T08:58:25.135" v="2397" actId="14100"/>
        <pc:sldMkLst>
          <pc:docMk/>
          <pc:sldMk cId="2682354208" sldId="1776"/>
        </pc:sldMkLst>
        <pc:spChg chg="mod">
          <ac:chgData name="Catherine Delannoy" userId="ae97804003d94de6" providerId="LiveId" clId="{ECD8C773-CDCF-4DF8-8475-77C8928FABDE}" dt="2024-01-29T19:33:44.080" v="32" actId="207"/>
          <ac:spMkLst>
            <pc:docMk/>
            <pc:sldMk cId="2682354208" sldId="1776"/>
            <ac:spMk id="6" creationId="{0E68F7D5-CAFC-7A01-34D0-C00CC208E46B}"/>
          </ac:spMkLst>
        </pc:spChg>
        <pc:picChg chg="del">
          <ac:chgData name="Catherine Delannoy" userId="ae97804003d94de6" providerId="LiveId" clId="{ECD8C773-CDCF-4DF8-8475-77C8928FABDE}" dt="2024-01-29T19:30:33.608" v="0" actId="478"/>
          <ac:picMkLst>
            <pc:docMk/>
            <pc:sldMk cId="2682354208" sldId="1776"/>
            <ac:picMk id="4" creationId="{62E1BE4A-117F-C51F-707A-7CC3595DEB81}"/>
          </ac:picMkLst>
        </pc:picChg>
        <pc:picChg chg="add mod modCrop">
          <ac:chgData name="Catherine Delannoy" userId="ae97804003d94de6" providerId="LiveId" clId="{ECD8C773-CDCF-4DF8-8475-77C8928FABDE}" dt="2024-01-29T19:34:43.256" v="36" actId="29295"/>
          <ac:picMkLst>
            <pc:docMk/>
            <pc:sldMk cId="2682354208" sldId="1776"/>
            <ac:picMk id="5" creationId="{FA548BFA-B3BE-899D-CF51-1AD6AEF34120}"/>
          </ac:picMkLst>
        </pc:picChg>
        <pc:picChg chg="del">
          <ac:chgData name="Catherine Delannoy" userId="ae97804003d94de6" providerId="LiveId" clId="{ECD8C773-CDCF-4DF8-8475-77C8928FABDE}" dt="2024-01-29T19:33:03.987" v="27" actId="478"/>
          <ac:picMkLst>
            <pc:docMk/>
            <pc:sldMk cId="2682354208" sldId="1776"/>
            <ac:picMk id="7" creationId="{49259E0C-D872-AA49-6786-5FFE12431CF7}"/>
          </ac:picMkLst>
        </pc:picChg>
        <pc:picChg chg="add mod">
          <ac:chgData name="Catherine Delannoy" userId="ae97804003d94de6" providerId="LiveId" clId="{ECD8C773-CDCF-4DF8-8475-77C8928FABDE}" dt="2024-02-09T08:58:25.135" v="2397" actId="14100"/>
          <ac:picMkLst>
            <pc:docMk/>
            <pc:sldMk cId="2682354208" sldId="1776"/>
            <ac:picMk id="9" creationId="{399CA87B-B801-3AAC-B1CB-33C217365817}"/>
          </ac:picMkLst>
        </pc:picChg>
      </pc:sldChg>
      <pc:sldChg chg="del">
        <pc:chgData name="Catherine Delannoy" userId="ae97804003d94de6" providerId="LiveId" clId="{ECD8C773-CDCF-4DF8-8475-77C8928FABDE}" dt="2024-02-08T17:53:59.706" v="2364" actId="47"/>
        <pc:sldMkLst>
          <pc:docMk/>
          <pc:sldMk cId="3705234402" sldId="1777"/>
        </pc:sldMkLst>
      </pc:sldChg>
      <pc:sldChg chg="del">
        <pc:chgData name="Catherine Delannoy" userId="ae97804003d94de6" providerId="LiveId" clId="{ECD8C773-CDCF-4DF8-8475-77C8928FABDE}" dt="2024-02-08T17:53:59.503" v="2363" actId="47"/>
        <pc:sldMkLst>
          <pc:docMk/>
          <pc:sldMk cId="2757413718" sldId="1788"/>
        </pc:sldMkLst>
      </pc:sldChg>
      <pc:sldChg chg="del">
        <pc:chgData name="Catherine Delannoy" userId="ae97804003d94de6" providerId="LiveId" clId="{ECD8C773-CDCF-4DF8-8475-77C8928FABDE}" dt="2024-02-08T17:53:58.556" v="2362" actId="47"/>
        <pc:sldMkLst>
          <pc:docMk/>
          <pc:sldMk cId="3034925573" sldId="1789"/>
        </pc:sldMkLst>
      </pc:sldChg>
      <pc:sldChg chg="del">
        <pc:chgData name="Catherine Delannoy" userId="ae97804003d94de6" providerId="LiveId" clId="{ECD8C773-CDCF-4DF8-8475-77C8928FABDE}" dt="2024-02-08T17:54:01.192" v="2368" actId="47"/>
        <pc:sldMkLst>
          <pc:docMk/>
          <pc:sldMk cId="2866195191" sldId="1792"/>
        </pc:sldMkLst>
      </pc:sldChg>
      <pc:sldChg chg="del">
        <pc:chgData name="Catherine Delannoy" userId="ae97804003d94de6" providerId="LiveId" clId="{ECD8C773-CDCF-4DF8-8475-77C8928FABDE}" dt="2024-02-08T17:54:02.764" v="2372" actId="47"/>
        <pc:sldMkLst>
          <pc:docMk/>
          <pc:sldMk cId="3345329078" sldId="1793"/>
        </pc:sldMkLst>
      </pc:sldChg>
      <pc:sldChg chg="del">
        <pc:chgData name="Catherine Delannoy" userId="ae97804003d94de6" providerId="LiveId" clId="{ECD8C773-CDCF-4DF8-8475-77C8928FABDE}" dt="2024-02-08T17:53:59.911" v="2365" actId="47"/>
        <pc:sldMkLst>
          <pc:docMk/>
          <pc:sldMk cId="3696474623" sldId="1798"/>
        </pc:sldMkLst>
      </pc:sldChg>
      <pc:sldChg chg="del">
        <pc:chgData name="Catherine Delannoy" userId="ae97804003d94de6" providerId="LiveId" clId="{ECD8C773-CDCF-4DF8-8475-77C8928FABDE}" dt="2024-02-08T17:54:00.605" v="2367" actId="47"/>
        <pc:sldMkLst>
          <pc:docMk/>
          <pc:sldMk cId="3701975769" sldId="1800"/>
        </pc:sldMkLst>
      </pc:sldChg>
      <pc:sldChg chg="del">
        <pc:chgData name="Catherine Delannoy" userId="ae97804003d94de6" providerId="LiveId" clId="{ECD8C773-CDCF-4DF8-8475-77C8928FABDE}" dt="2024-02-08T17:54:01.629" v="2369" actId="47"/>
        <pc:sldMkLst>
          <pc:docMk/>
          <pc:sldMk cId="4145173410" sldId="1801"/>
        </pc:sldMkLst>
      </pc:sldChg>
      <pc:sldChg chg="del">
        <pc:chgData name="Catherine Delannoy" userId="ae97804003d94de6" providerId="LiveId" clId="{ECD8C773-CDCF-4DF8-8475-77C8928FABDE}" dt="2024-02-08T17:54:01.960" v="2370" actId="47"/>
        <pc:sldMkLst>
          <pc:docMk/>
          <pc:sldMk cId="4050187434" sldId="1802"/>
        </pc:sldMkLst>
      </pc:sldChg>
      <pc:sldChg chg="del">
        <pc:chgData name="Catherine Delannoy" userId="ae97804003d94de6" providerId="LiveId" clId="{ECD8C773-CDCF-4DF8-8475-77C8928FABDE}" dt="2024-02-08T17:54:02.544" v="2371" actId="47"/>
        <pc:sldMkLst>
          <pc:docMk/>
          <pc:sldMk cId="2736373027" sldId="1803"/>
        </pc:sldMkLst>
      </pc:sldChg>
      <pc:sldChg chg="del">
        <pc:chgData name="Catherine Delannoy" userId="ae97804003d94de6" providerId="LiveId" clId="{ECD8C773-CDCF-4DF8-8475-77C8928FABDE}" dt="2024-02-08T17:54:02.983" v="2373" actId="47"/>
        <pc:sldMkLst>
          <pc:docMk/>
          <pc:sldMk cId="2301218086" sldId="1805"/>
        </pc:sldMkLst>
      </pc:sldChg>
      <pc:sldChg chg="addSp delSp modSp add del mod setBg">
        <pc:chgData name="Catherine Delannoy" userId="ae97804003d94de6" providerId="LiveId" clId="{ECD8C773-CDCF-4DF8-8475-77C8928FABDE}" dt="2024-02-13T12:30:43.782" v="6040" actId="113"/>
        <pc:sldMkLst>
          <pc:docMk/>
          <pc:sldMk cId="2098521720" sldId="1806"/>
        </pc:sldMkLst>
        <pc:spChg chg="mod">
          <ac:chgData name="Catherine Delannoy" userId="ae97804003d94de6" providerId="LiveId" clId="{ECD8C773-CDCF-4DF8-8475-77C8928FABDE}" dt="2024-02-09T11:56:38.106" v="5364" actId="1076"/>
          <ac:spMkLst>
            <pc:docMk/>
            <pc:sldMk cId="2098521720" sldId="1806"/>
            <ac:spMk id="2" creationId="{D44F03CA-6821-4B21-B44E-00B593B48E55}"/>
          </ac:spMkLst>
        </pc:spChg>
        <pc:spChg chg="add del mod">
          <ac:chgData name="Catherine Delannoy" userId="ae97804003d94de6" providerId="LiveId" clId="{ECD8C773-CDCF-4DF8-8475-77C8928FABDE}" dt="2024-02-08T17:54:23.665" v="2396" actId="478"/>
          <ac:spMkLst>
            <pc:docMk/>
            <pc:sldMk cId="2098521720" sldId="1806"/>
            <ac:spMk id="4" creationId="{7A8CB7ED-B148-9184-CC4C-9B2E7E9E766E}"/>
          </ac:spMkLst>
        </pc:spChg>
        <pc:spChg chg="add mod">
          <ac:chgData name="Catherine Delannoy" userId="ae97804003d94de6" providerId="LiveId" clId="{ECD8C773-CDCF-4DF8-8475-77C8928FABDE}" dt="2024-02-13T12:30:43.782" v="6040" actId="113"/>
          <ac:spMkLst>
            <pc:docMk/>
            <pc:sldMk cId="2098521720" sldId="1806"/>
            <ac:spMk id="6" creationId="{B1C3CF38-FFD3-1C1B-4106-6F67CA559114}"/>
          </ac:spMkLst>
        </pc:spChg>
        <pc:spChg chg="add mod ord">
          <ac:chgData name="Catherine Delannoy" userId="ae97804003d94de6" providerId="LiveId" clId="{ECD8C773-CDCF-4DF8-8475-77C8928FABDE}" dt="2024-02-09T11:56:38.376" v="5365" actId="1076"/>
          <ac:spMkLst>
            <pc:docMk/>
            <pc:sldMk cId="2098521720" sldId="1806"/>
            <ac:spMk id="7" creationId="{C5DB3FDC-57CF-7EA7-C3BB-96C982FF1D20}"/>
          </ac:spMkLst>
        </pc:spChg>
        <pc:spChg chg="del">
          <ac:chgData name="Catherine Delannoy" userId="ae97804003d94de6" providerId="LiveId" clId="{ECD8C773-CDCF-4DF8-8475-77C8928FABDE}" dt="2024-02-08T17:54:21.919" v="2395" actId="478"/>
          <ac:spMkLst>
            <pc:docMk/>
            <pc:sldMk cId="2098521720" sldId="1806"/>
            <ac:spMk id="8" creationId="{F2B199AD-997F-46AE-4E07-99A40316F29A}"/>
          </ac:spMkLst>
        </pc:spChg>
        <pc:spChg chg="add del mod">
          <ac:chgData name="Catherine Delannoy" userId="ae97804003d94de6" providerId="LiveId" clId="{ECD8C773-CDCF-4DF8-8475-77C8928FABDE}" dt="2024-02-09T12:01:41.423" v="5451" actId="478"/>
          <ac:spMkLst>
            <pc:docMk/>
            <pc:sldMk cId="2098521720" sldId="1806"/>
            <ac:spMk id="12" creationId="{68D1A9D5-A471-B034-8CC5-E346EF6E1C46}"/>
          </ac:spMkLst>
        </pc:spChg>
        <pc:spChg chg="add mod">
          <ac:chgData name="Catherine Delannoy" userId="ae97804003d94de6" providerId="LiveId" clId="{ECD8C773-CDCF-4DF8-8475-77C8928FABDE}" dt="2024-02-09T12:01:47.411" v="5452" actId="1076"/>
          <ac:spMkLst>
            <pc:docMk/>
            <pc:sldMk cId="2098521720" sldId="1806"/>
            <ac:spMk id="13" creationId="{098132CB-DCA1-B2CA-EF84-7BDE1B906AF1}"/>
          </ac:spMkLst>
        </pc:spChg>
        <pc:spChg chg="del mod">
          <ac:chgData name="Catherine Delannoy" userId="ae97804003d94de6" providerId="LiveId" clId="{ECD8C773-CDCF-4DF8-8475-77C8928FABDE}" dt="2024-02-08T17:54:19.007" v="2392" actId="478"/>
          <ac:spMkLst>
            <pc:docMk/>
            <pc:sldMk cId="2098521720" sldId="1806"/>
            <ac:spMk id="13" creationId="{9A0C529D-2372-2FBB-72D9-CE4AFADCC460}"/>
          </ac:spMkLst>
        </pc:spChg>
        <pc:spChg chg="add mod">
          <ac:chgData name="Catherine Delannoy" userId="ae97804003d94de6" providerId="LiveId" clId="{ECD8C773-CDCF-4DF8-8475-77C8928FABDE}" dt="2024-02-09T11:58:27.284" v="5390" actId="14100"/>
          <ac:spMkLst>
            <pc:docMk/>
            <pc:sldMk cId="2098521720" sldId="1806"/>
            <ac:spMk id="14" creationId="{5C6E5191-C193-F8ED-E5E8-ACF1D40764F6}"/>
          </ac:spMkLst>
        </pc:spChg>
        <pc:spChg chg="del">
          <ac:chgData name="Catherine Delannoy" userId="ae97804003d94de6" providerId="LiveId" clId="{ECD8C773-CDCF-4DF8-8475-77C8928FABDE}" dt="2024-02-09T11:45:33.084" v="5093" actId="478"/>
          <ac:spMkLst>
            <pc:docMk/>
            <pc:sldMk cId="2098521720" sldId="1806"/>
            <ac:spMk id="15" creationId="{862D7036-E398-50B6-D20F-DA89F621A6E8}"/>
          </ac:spMkLst>
        </pc:spChg>
        <pc:grpChg chg="add mod ord">
          <ac:chgData name="Catherine Delannoy" userId="ae97804003d94de6" providerId="LiveId" clId="{ECD8C773-CDCF-4DF8-8475-77C8928FABDE}" dt="2024-02-09T11:53:50.973" v="5322" actId="164"/>
          <ac:grpSpMkLst>
            <pc:docMk/>
            <pc:sldMk cId="2098521720" sldId="1806"/>
            <ac:grpSpMk id="10" creationId="{66CCDB36-B04D-0D59-5AAB-30B76C4CF6A0}"/>
          </ac:grpSpMkLst>
        </pc:grpChg>
        <pc:graphicFrameChg chg="add mod modGraphic">
          <ac:chgData name="Catherine Delannoy" userId="ae97804003d94de6" providerId="LiveId" clId="{ECD8C773-CDCF-4DF8-8475-77C8928FABDE}" dt="2024-02-09T12:01:24.344" v="5447" actId="20577"/>
          <ac:graphicFrameMkLst>
            <pc:docMk/>
            <pc:sldMk cId="2098521720" sldId="1806"/>
            <ac:graphicFrameMk id="5" creationId="{A18D8505-F3F8-B522-F377-95ACDC4A4050}"/>
          </ac:graphicFrameMkLst>
        </pc:graphicFrameChg>
        <pc:picChg chg="add mod">
          <ac:chgData name="Catherine Delannoy" userId="ae97804003d94de6" providerId="LiveId" clId="{ECD8C773-CDCF-4DF8-8475-77C8928FABDE}" dt="2024-02-09T12:01:47.411" v="5452" actId="1076"/>
          <ac:picMkLst>
            <pc:docMk/>
            <pc:sldMk cId="2098521720" sldId="1806"/>
            <ac:picMk id="4" creationId="{B508F85D-4BFC-7729-C5B8-2133F5FA0C10}"/>
          </ac:picMkLst>
        </pc:picChg>
        <pc:picChg chg="del mod">
          <ac:chgData name="Catherine Delannoy" userId="ae97804003d94de6" providerId="LiveId" clId="{ECD8C773-CDCF-4DF8-8475-77C8928FABDE}" dt="2024-02-08T17:54:19.888" v="2394" actId="478"/>
          <ac:picMkLst>
            <pc:docMk/>
            <pc:sldMk cId="2098521720" sldId="1806"/>
            <ac:picMk id="5" creationId="{874BD571-6039-6D2A-ED3C-BAF38AB3CDFB}"/>
          </ac:picMkLst>
        </pc:picChg>
        <pc:picChg chg="del">
          <ac:chgData name="Catherine Delannoy" userId="ae97804003d94de6" providerId="LiveId" clId="{ECD8C773-CDCF-4DF8-8475-77C8928FABDE}" dt="2024-02-08T17:54:17.569" v="2390" actId="478"/>
          <ac:picMkLst>
            <pc:docMk/>
            <pc:sldMk cId="2098521720" sldId="1806"/>
            <ac:picMk id="6" creationId="{C1C6A849-581E-52AD-A8FC-0DB3E0504C47}"/>
          </ac:picMkLst>
        </pc:picChg>
        <pc:picChg chg="add del mod modCrop">
          <ac:chgData name="Catherine Delannoy" userId="ae97804003d94de6" providerId="LiveId" clId="{ECD8C773-CDCF-4DF8-8475-77C8928FABDE}" dt="2024-02-09T12:01:40.251" v="5450" actId="478"/>
          <ac:picMkLst>
            <pc:docMk/>
            <pc:sldMk cId="2098521720" sldId="1806"/>
            <ac:picMk id="9" creationId="{4AF78DC9-E5B7-622B-DCB1-93ECADB2686B}"/>
          </ac:picMkLst>
        </pc:picChg>
        <pc:picChg chg="add del mod modCrop">
          <ac:chgData name="Catherine Delannoy" userId="ae97804003d94de6" providerId="LiveId" clId="{ECD8C773-CDCF-4DF8-8475-77C8928FABDE}" dt="2024-02-09T12:01:39.724" v="5449" actId="478"/>
          <ac:picMkLst>
            <pc:docMk/>
            <pc:sldMk cId="2098521720" sldId="1806"/>
            <ac:picMk id="11" creationId="{71A5B7C9-4B48-3110-D345-494A6F62E951}"/>
          </ac:picMkLst>
        </pc:picChg>
        <pc:picChg chg="del">
          <ac:chgData name="Catherine Delannoy" userId="ae97804003d94de6" providerId="LiveId" clId="{ECD8C773-CDCF-4DF8-8475-77C8928FABDE}" dt="2024-02-08T17:54:17.030" v="2389" actId="478"/>
          <ac:picMkLst>
            <pc:docMk/>
            <pc:sldMk cId="2098521720" sldId="1806"/>
            <ac:picMk id="11" creationId="{84937DB3-8E45-2863-FD64-1F1A0082BA47}"/>
          </ac:picMkLst>
        </pc:picChg>
        <pc:picChg chg="add mod modCrop">
          <ac:chgData name="Catherine Delannoy" userId="ae97804003d94de6" providerId="LiveId" clId="{ECD8C773-CDCF-4DF8-8475-77C8928FABDE}" dt="2024-02-09T12:06:31.109" v="5619" actId="1076"/>
          <ac:picMkLst>
            <pc:docMk/>
            <pc:sldMk cId="2098521720" sldId="1806"/>
            <ac:picMk id="17" creationId="{E536D85C-4B8E-0F50-D743-3156FFB9A012}"/>
          </ac:picMkLst>
        </pc:picChg>
      </pc:sldChg>
      <pc:sldChg chg="del">
        <pc:chgData name="Catherine Delannoy" userId="ae97804003d94de6" providerId="LiveId" clId="{ECD8C773-CDCF-4DF8-8475-77C8928FABDE}" dt="2024-02-08T17:54:00.132" v="2366" actId="47"/>
        <pc:sldMkLst>
          <pc:docMk/>
          <pc:sldMk cId="3923184747" sldId="1807"/>
        </pc:sldMkLst>
      </pc:sldChg>
      <pc:sldChg chg="del">
        <pc:chgData name="Catherine Delannoy" userId="ae97804003d94de6" providerId="LiveId" clId="{ECD8C773-CDCF-4DF8-8475-77C8928FABDE}" dt="2024-02-08T17:54:03.581" v="2374" actId="47"/>
        <pc:sldMkLst>
          <pc:docMk/>
          <pc:sldMk cId="1424253216" sldId="1808"/>
        </pc:sldMkLst>
      </pc:sldChg>
      <pc:sldChg chg="addSp delSp modSp add mod">
        <pc:chgData name="Catherine Delannoy" userId="ae97804003d94de6" providerId="LiveId" clId="{ECD8C773-CDCF-4DF8-8475-77C8928FABDE}" dt="2024-02-09T08:58:43.010" v="2404" actId="1076"/>
        <pc:sldMkLst>
          <pc:docMk/>
          <pc:sldMk cId="2433294235" sldId="1809"/>
        </pc:sldMkLst>
        <pc:spChg chg="mod">
          <ac:chgData name="Catherine Delannoy" userId="ae97804003d94de6" providerId="LiveId" clId="{ECD8C773-CDCF-4DF8-8475-77C8928FABDE}" dt="2024-02-07T09:47:51.361" v="1467" actId="1076"/>
          <ac:spMkLst>
            <pc:docMk/>
            <pc:sldMk cId="2433294235" sldId="1809"/>
            <ac:spMk id="2" creationId="{D44F03CA-6821-4B21-B44E-00B593B48E55}"/>
          </ac:spMkLst>
        </pc:spChg>
        <pc:spChg chg="mod">
          <ac:chgData name="Catherine Delannoy" userId="ae97804003d94de6" providerId="LiveId" clId="{ECD8C773-CDCF-4DF8-8475-77C8928FABDE}" dt="2024-02-07T09:52:02.781" v="1526" actId="108"/>
          <ac:spMkLst>
            <pc:docMk/>
            <pc:sldMk cId="2433294235" sldId="1809"/>
            <ac:spMk id="4" creationId="{58AC5F3B-D7A0-4524-9B41-DAC3FB3A057A}"/>
          </ac:spMkLst>
        </pc:spChg>
        <pc:spChg chg="add mod ord">
          <ac:chgData name="Catherine Delannoy" userId="ae97804003d94de6" providerId="LiveId" clId="{ECD8C773-CDCF-4DF8-8475-77C8928FABDE}" dt="2024-02-07T09:48:44.467" v="1475" actId="171"/>
          <ac:spMkLst>
            <pc:docMk/>
            <pc:sldMk cId="2433294235" sldId="1809"/>
            <ac:spMk id="13" creationId="{E4D1BBEF-CBDC-FEBA-BB36-BB388F2329FE}"/>
          </ac:spMkLst>
        </pc:spChg>
        <pc:picChg chg="add mod">
          <ac:chgData name="Catherine Delannoy" userId="ae97804003d94de6" providerId="LiveId" clId="{ECD8C773-CDCF-4DF8-8475-77C8928FABDE}" dt="2024-02-09T08:58:43.010" v="2404" actId="1076"/>
          <ac:picMkLst>
            <pc:docMk/>
            <pc:sldMk cId="2433294235" sldId="1809"/>
            <ac:picMk id="3" creationId="{271148BC-5AAA-F1D0-E393-C9A598BA4941}"/>
          </ac:picMkLst>
        </pc:picChg>
        <pc:picChg chg="add del mod">
          <ac:chgData name="Catherine Delannoy" userId="ae97804003d94de6" providerId="LiveId" clId="{ECD8C773-CDCF-4DF8-8475-77C8928FABDE}" dt="2024-02-07T09:47:31.895" v="1458" actId="478"/>
          <ac:picMkLst>
            <pc:docMk/>
            <pc:sldMk cId="2433294235" sldId="1809"/>
            <ac:picMk id="5" creationId="{742E7E0D-0831-6921-0592-88F715A9E075}"/>
          </ac:picMkLst>
        </pc:picChg>
        <pc:picChg chg="del mod">
          <ac:chgData name="Catherine Delannoy" userId="ae97804003d94de6" providerId="LiveId" clId="{ECD8C773-CDCF-4DF8-8475-77C8928FABDE}" dt="2024-02-07T09:44:49.857" v="1421" actId="478"/>
          <ac:picMkLst>
            <pc:docMk/>
            <pc:sldMk cId="2433294235" sldId="1809"/>
            <ac:picMk id="8" creationId="{A8CECCA6-7508-72A9-2AFB-CA0F31DFAC67}"/>
          </ac:picMkLst>
        </pc:picChg>
        <pc:picChg chg="add mod">
          <ac:chgData name="Catherine Delannoy" userId="ae97804003d94de6" providerId="LiveId" clId="{ECD8C773-CDCF-4DF8-8475-77C8928FABDE}" dt="2024-02-07T09:47:55.501" v="1469" actId="1076"/>
          <ac:picMkLst>
            <pc:docMk/>
            <pc:sldMk cId="2433294235" sldId="1809"/>
            <ac:picMk id="12" creationId="{B78959B4-2B37-AD11-34C1-AC401FAFDC3B}"/>
          </ac:picMkLst>
        </pc:picChg>
        <pc:cxnChg chg="add del mod">
          <ac:chgData name="Catherine Delannoy" userId="ae97804003d94de6" providerId="LiveId" clId="{ECD8C773-CDCF-4DF8-8475-77C8928FABDE}" dt="2024-02-07T09:48:27.009" v="1471" actId="478"/>
          <ac:cxnSpMkLst>
            <pc:docMk/>
            <pc:sldMk cId="2433294235" sldId="1809"/>
            <ac:cxnSpMk id="7" creationId="{C0C53543-7732-0A7B-1405-F9646A63D05F}"/>
          </ac:cxnSpMkLst>
        </pc:cxnChg>
      </pc:sldChg>
      <pc:sldChg chg="addSp delSp modSp add mod">
        <pc:chgData name="Catherine Delannoy" userId="ae97804003d94de6" providerId="LiveId" clId="{ECD8C773-CDCF-4DF8-8475-77C8928FABDE}" dt="2024-02-10T17:36:06.785" v="5729" actId="20577"/>
        <pc:sldMkLst>
          <pc:docMk/>
          <pc:sldMk cId="1476750067" sldId="1810"/>
        </pc:sldMkLst>
        <pc:spChg chg="del mod">
          <ac:chgData name="Catherine Delannoy" userId="ae97804003d94de6" providerId="LiveId" clId="{ECD8C773-CDCF-4DF8-8475-77C8928FABDE}" dt="2024-02-09T09:04:18.431" v="2549" actId="478"/>
          <ac:spMkLst>
            <pc:docMk/>
            <pc:sldMk cId="1476750067" sldId="1810"/>
            <ac:spMk id="2" creationId="{D44F03CA-6821-4B21-B44E-00B593B48E55}"/>
          </ac:spMkLst>
        </pc:spChg>
        <pc:spChg chg="add mod">
          <ac:chgData name="Catherine Delannoy" userId="ae97804003d94de6" providerId="LiveId" clId="{ECD8C773-CDCF-4DF8-8475-77C8928FABDE}" dt="2024-01-29T19:53:00.040" v="350"/>
          <ac:spMkLst>
            <pc:docMk/>
            <pc:sldMk cId="1476750067" sldId="1810"/>
            <ac:spMk id="3" creationId="{02818724-E341-3826-2F37-CFC7539AF31C}"/>
          </ac:spMkLst>
        </pc:spChg>
        <pc:spChg chg="add del mod">
          <ac:chgData name="Catherine Delannoy" userId="ae97804003d94de6" providerId="LiveId" clId="{ECD8C773-CDCF-4DF8-8475-77C8928FABDE}" dt="2024-02-08T17:13:11.870" v="1555" actId="478"/>
          <ac:spMkLst>
            <pc:docMk/>
            <pc:sldMk cId="1476750067" sldId="1810"/>
            <ac:spMk id="4" creationId="{3A7D44AC-34C4-C89F-74F2-A58B83C7EBC6}"/>
          </ac:spMkLst>
        </pc:spChg>
        <pc:spChg chg="add del mod">
          <ac:chgData name="Catherine Delannoy" userId="ae97804003d94de6" providerId="LiveId" clId="{ECD8C773-CDCF-4DF8-8475-77C8928FABDE}" dt="2024-02-09T09:04:24.820" v="2552" actId="478"/>
          <ac:spMkLst>
            <pc:docMk/>
            <pc:sldMk cId="1476750067" sldId="1810"/>
            <ac:spMk id="4" creationId="{4682232F-AF19-BBF3-79A7-3D96F412F711}"/>
          </ac:spMkLst>
        </pc:spChg>
        <pc:spChg chg="del">
          <ac:chgData name="Catherine Delannoy" userId="ae97804003d94de6" providerId="LiveId" clId="{ECD8C773-CDCF-4DF8-8475-77C8928FABDE}" dt="2024-01-29T19:53:01.908" v="351" actId="478"/>
          <ac:spMkLst>
            <pc:docMk/>
            <pc:sldMk cId="1476750067" sldId="1810"/>
            <ac:spMk id="4" creationId="{58AC5F3B-D7A0-4524-9B41-DAC3FB3A057A}"/>
          </ac:spMkLst>
        </pc:spChg>
        <pc:spChg chg="add mod">
          <ac:chgData name="Catherine Delannoy" userId="ae97804003d94de6" providerId="LiveId" clId="{ECD8C773-CDCF-4DF8-8475-77C8928FABDE}" dt="2024-02-09T09:07:28.706" v="2706" actId="1076"/>
          <ac:spMkLst>
            <pc:docMk/>
            <pc:sldMk cId="1476750067" sldId="1810"/>
            <ac:spMk id="5" creationId="{3BF505E6-D22F-CF8B-EA74-6B451B5B507D}"/>
          </ac:spMkLst>
        </pc:spChg>
        <pc:spChg chg="add del mod">
          <ac:chgData name="Catherine Delannoy" userId="ae97804003d94de6" providerId="LiveId" clId="{ECD8C773-CDCF-4DF8-8475-77C8928FABDE}" dt="2024-01-29T19:53:10.688" v="354" actId="478"/>
          <ac:spMkLst>
            <pc:docMk/>
            <pc:sldMk cId="1476750067" sldId="1810"/>
            <ac:spMk id="6" creationId="{4837F923-EB2D-68A8-682D-E11518233506}"/>
          </ac:spMkLst>
        </pc:spChg>
        <pc:spChg chg="add mod">
          <ac:chgData name="Catherine Delannoy" userId="ae97804003d94de6" providerId="LiveId" clId="{ECD8C773-CDCF-4DF8-8475-77C8928FABDE}" dt="2024-01-29T19:53:08.520" v="353"/>
          <ac:spMkLst>
            <pc:docMk/>
            <pc:sldMk cId="1476750067" sldId="1810"/>
            <ac:spMk id="7" creationId="{45A7C3FF-533B-BD4D-804E-A7FF3A9354E3}"/>
          </ac:spMkLst>
        </pc:spChg>
        <pc:spChg chg="add mod">
          <ac:chgData name="Catherine Delannoy" userId="ae97804003d94de6" providerId="LiveId" clId="{ECD8C773-CDCF-4DF8-8475-77C8928FABDE}" dt="2024-02-09T09:04:37.763" v="2556" actId="1076"/>
          <ac:spMkLst>
            <pc:docMk/>
            <pc:sldMk cId="1476750067" sldId="1810"/>
            <ac:spMk id="7" creationId="{7C1945F0-6C5D-22F4-451C-DE16DA2E07A0}"/>
          </ac:spMkLst>
        </pc:spChg>
        <pc:spChg chg="add mod">
          <ac:chgData name="Catherine Delannoy" userId="ae97804003d94de6" providerId="LiveId" clId="{ECD8C773-CDCF-4DF8-8475-77C8928FABDE}" dt="2024-02-10T17:36:06.785" v="5729" actId="20577"/>
          <ac:spMkLst>
            <pc:docMk/>
            <pc:sldMk cId="1476750067" sldId="1810"/>
            <ac:spMk id="9" creationId="{8E0D4062-2460-8D00-07A3-69C7BFA44894}"/>
          </ac:spMkLst>
        </pc:spChg>
        <pc:spChg chg="add del mod">
          <ac:chgData name="Catherine Delannoy" userId="ae97804003d94de6" providerId="LiveId" clId="{ECD8C773-CDCF-4DF8-8475-77C8928FABDE}" dt="2024-02-08T17:13:08.496" v="1553" actId="478"/>
          <ac:spMkLst>
            <pc:docMk/>
            <pc:sldMk cId="1476750067" sldId="1810"/>
            <ac:spMk id="9" creationId="{911051C3-CAA8-0220-94D8-5D41177A6A61}"/>
          </ac:spMkLst>
        </pc:spChg>
        <pc:spChg chg="add mod">
          <ac:chgData name="Catherine Delannoy" userId="ae97804003d94de6" providerId="LiveId" clId="{ECD8C773-CDCF-4DF8-8475-77C8928FABDE}" dt="2024-02-09T09:08:43.090" v="2724" actId="14100"/>
          <ac:spMkLst>
            <pc:docMk/>
            <pc:sldMk cId="1476750067" sldId="1810"/>
            <ac:spMk id="10" creationId="{24768E26-4794-8605-EE30-8100296665B4}"/>
          </ac:spMkLst>
        </pc:spChg>
        <pc:spChg chg="add del">
          <ac:chgData name="Catherine Delannoy" userId="ae97804003d94de6" providerId="LiveId" clId="{ECD8C773-CDCF-4DF8-8475-77C8928FABDE}" dt="2024-02-08T17:13:34.674" v="1560" actId="22"/>
          <ac:spMkLst>
            <pc:docMk/>
            <pc:sldMk cId="1476750067" sldId="1810"/>
            <ac:spMk id="10" creationId="{C95BCDD9-6F04-3740-BFAE-6C8DCAED57BD}"/>
          </ac:spMkLst>
        </pc:spChg>
        <pc:picChg chg="add mod">
          <ac:chgData name="Catherine Delannoy" userId="ae97804003d94de6" providerId="LiveId" clId="{ECD8C773-CDCF-4DF8-8475-77C8928FABDE}" dt="2024-02-09T09:04:26.780" v="2553" actId="1076"/>
          <ac:picMkLst>
            <pc:docMk/>
            <pc:sldMk cId="1476750067" sldId="1810"/>
            <ac:picMk id="6" creationId="{971679A7-F410-55E8-989A-87EE3BAB1E41}"/>
          </ac:picMkLst>
        </pc:picChg>
        <pc:picChg chg="add mod">
          <ac:chgData name="Catherine Delannoy" userId="ae97804003d94de6" providerId="LiveId" clId="{ECD8C773-CDCF-4DF8-8475-77C8928FABDE}" dt="2024-02-09T09:04:34.785" v="2555" actId="1076"/>
          <ac:picMkLst>
            <pc:docMk/>
            <pc:sldMk cId="1476750067" sldId="1810"/>
            <ac:picMk id="8" creationId="{181E3A82-C00E-9E78-C753-7F8AEDDD239F}"/>
          </ac:picMkLst>
        </pc:picChg>
        <pc:picChg chg="del">
          <ac:chgData name="Catherine Delannoy" userId="ae97804003d94de6" providerId="LiveId" clId="{ECD8C773-CDCF-4DF8-8475-77C8928FABDE}" dt="2024-02-08T17:10:58.908" v="1530" actId="478"/>
          <ac:picMkLst>
            <pc:docMk/>
            <pc:sldMk cId="1476750067" sldId="1810"/>
            <ac:picMk id="8" creationId="{A8CECCA6-7508-72A9-2AFB-CA0F31DFAC67}"/>
          </ac:picMkLst>
        </pc:picChg>
        <pc:picChg chg="add del mod">
          <ac:chgData name="Catherine Delannoy" userId="ae97804003d94de6" providerId="LiveId" clId="{ECD8C773-CDCF-4DF8-8475-77C8928FABDE}" dt="2024-02-08T17:15:39.105" v="1581" actId="478"/>
          <ac:picMkLst>
            <pc:docMk/>
            <pc:sldMk cId="1476750067" sldId="1810"/>
            <ac:picMk id="12" creationId="{1B53366D-84DD-E3C9-4B3E-A927A3B05501}"/>
          </ac:picMkLst>
        </pc:picChg>
        <pc:picChg chg="add del mod">
          <ac:chgData name="Catherine Delannoy" userId="ae97804003d94de6" providerId="LiveId" clId="{ECD8C773-CDCF-4DF8-8475-77C8928FABDE}" dt="2024-02-08T17:15:39.593" v="1582" actId="478"/>
          <ac:picMkLst>
            <pc:docMk/>
            <pc:sldMk cId="1476750067" sldId="1810"/>
            <ac:picMk id="14" creationId="{D14417C2-88FF-C279-D8B7-828A41E9BC4B}"/>
          </ac:picMkLst>
        </pc:picChg>
      </pc:sldChg>
      <pc:sldChg chg="addSp delSp modSp add del mod">
        <pc:chgData name="Catherine Delannoy" userId="ae97804003d94de6" providerId="LiveId" clId="{ECD8C773-CDCF-4DF8-8475-77C8928FABDE}" dt="2024-02-08T17:36:29.629" v="2031" actId="47"/>
        <pc:sldMkLst>
          <pc:docMk/>
          <pc:sldMk cId="264271240" sldId="1811"/>
        </pc:sldMkLst>
        <pc:spChg chg="mod">
          <ac:chgData name="Catherine Delannoy" userId="ae97804003d94de6" providerId="LiveId" clId="{ECD8C773-CDCF-4DF8-8475-77C8928FABDE}" dt="2024-01-29T19:56:22.355" v="446" actId="27636"/>
          <ac:spMkLst>
            <pc:docMk/>
            <pc:sldMk cId="264271240" sldId="1811"/>
            <ac:spMk id="2" creationId="{D44F03CA-6821-4B21-B44E-00B593B48E55}"/>
          </ac:spMkLst>
        </pc:spChg>
        <pc:spChg chg="del">
          <ac:chgData name="Catherine Delannoy" userId="ae97804003d94de6" providerId="LiveId" clId="{ECD8C773-CDCF-4DF8-8475-77C8928FABDE}" dt="2024-01-29T19:56:26.044" v="447" actId="478"/>
          <ac:spMkLst>
            <pc:docMk/>
            <pc:sldMk cId="264271240" sldId="1811"/>
            <ac:spMk id="4" creationId="{58AC5F3B-D7A0-4524-9B41-DAC3FB3A057A}"/>
          </ac:spMkLst>
        </pc:spChg>
        <pc:spChg chg="add del mod">
          <ac:chgData name="Catherine Delannoy" userId="ae97804003d94de6" providerId="LiveId" clId="{ECD8C773-CDCF-4DF8-8475-77C8928FABDE}" dt="2024-01-29T19:56:28.011" v="448" actId="478"/>
          <ac:spMkLst>
            <pc:docMk/>
            <pc:sldMk cId="264271240" sldId="1811"/>
            <ac:spMk id="5" creationId="{4CEDC414-AA7B-9B24-67A5-C4A83E272467}"/>
          </ac:spMkLst>
        </pc:spChg>
        <pc:spChg chg="add mod">
          <ac:chgData name="Catherine Delannoy" userId="ae97804003d94de6" providerId="LiveId" clId="{ECD8C773-CDCF-4DF8-8475-77C8928FABDE}" dt="2024-01-29T20:10:55.611" v="771" actId="27636"/>
          <ac:spMkLst>
            <pc:docMk/>
            <pc:sldMk cId="264271240" sldId="1811"/>
            <ac:spMk id="6" creationId="{5D2BAB49-7A1A-2F45-9867-30B4DCB71500}"/>
          </ac:spMkLst>
        </pc:spChg>
      </pc:sldChg>
      <pc:sldChg chg="addSp delSp modSp add del mod">
        <pc:chgData name="Catherine Delannoy" userId="ae97804003d94de6" providerId="LiveId" clId="{ECD8C773-CDCF-4DF8-8475-77C8928FABDE}" dt="2024-02-08T17:53:57.501" v="2360" actId="47"/>
        <pc:sldMkLst>
          <pc:docMk/>
          <pc:sldMk cId="3964206136" sldId="1812"/>
        </pc:sldMkLst>
        <pc:spChg chg="mod">
          <ac:chgData name="Catherine Delannoy" userId="ae97804003d94de6" providerId="LiveId" clId="{ECD8C773-CDCF-4DF8-8475-77C8928FABDE}" dt="2024-01-29T20:23:17.948" v="792" actId="20577"/>
          <ac:spMkLst>
            <pc:docMk/>
            <pc:sldMk cId="3964206136" sldId="1812"/>
            <ac:spMk id="2" creationId="{D44F03CA-6821-4B21-B44E-00B593B48E55}"/>
          </ac:spMkLst>
        </pc:spChg>
        <pc:spChg chg="add del mod">
          <ac:chgData name="Catherine Delannoy" userId="ae97804003d94de6" providerId="LiveId" clId="{ECD8C773-CDCF-4DF8-8475-77C8928FABDE}" dt="2024-01-29T20:23:26.548" v="795" actId="478"/>
          <ac:spMkLst>
            <pc:docMk/>
            <pc:sldMk cId="3964206136" sldId="1812"/>
            <ac:spMk id="4" creationId="{78D4F24F-8260-5B5B-0B5A-9CD73677A3CA}"/>
          </ac:spMkLst>
        </pc:spChg>
        <pc:spChg chg="del">
          <ac:chgData name="Catherine Delannoy" userId="ae97804003d94de6" providerId="LiveId" clId="{ECD8C773-CDCF-4DF8-8475-77C8928FABDE}" dt="2024-01-29T20:23:22.800" v="794" actId="478"/>
          <ac:spMkLst>
            <pc:docMk/>
            <pc:sldMk cId="3964206136" sldId="1812"/>
            <ac:spMk id="9" creationId="{911051C3-CAA8-0220-94D8-5D41177A6A61}"/>
          </ac:spMkLst>
        </pc:spChg>
        <pc:spChg chg="add mod">
          <ac:chgData name="Catherine Delannoy" userId="ae97804003d94de6" providerId="LiveId" clId="{ECD8C773-CDCF-4DF8-8475-77C8928FABDE}" dt="2024-01-30T08:16:48.666" v="1123" actId="20577"/>
          <ac:spMkLst>
            <pc:docMk/>
            <pc:sldMk cId="3964206136" sldId="1812"/>
            <ac:spMk id="31" creationId="{BF8A855B-6F9F-5E3D-5112-070C5E854349}"/>
          </ac:spMkLst>
        </pc:spChg>
        <pc:picChg chg="add del mod">
          <ac:chgData name="Catherine Delannoy" userId="ae97804003d94de6" providerId="LiveId" clId="{ECD8C773-CDCF-4DF8-8475-77C8928FABDE}" dt="2024-01-30T08:04:11.925" v="842" actId="478"/>
          <ac:picMkLst>
            <pc:docMk/>
            <pc:sldMk cId="3964206136" sldId="1812"/>
            <ac:picMk id="6" creationId="{B2C8CE1E-69BB-5F38-FA82-C76692CFEE33}"/>
          </ac:picMkLst>
        </pc:picChg>
        <pc:picChg chg="del">
          <ac:chgData name="Catherine Delannoy" userId="ae97804003d94de6" providerId="LiveId" clId="{ECD8C773-CDCF-4DF8-8475-77C8928FABDE}" dt="2024-01-29T20:23:20.170" v="793" actId="478"/>
          <ac:picMkLst>
            <pc:docMk/>
            <pc:sldMk cId="3964206136" sldId="1812"/>
            <ac:picMk id="8" creationId="{A8CECCA6-7508-72A9-2AFB-CA0F31DFAC67}"/>
          </ac:picMkLst>
        </pc:picChg>
        <pc:picChg chg="add del mod">
          <ac:chgData name="Catherine Delannoy" userId="ae97804003d94de6" providerId="LiveId" clId="{ECD8C773-CDCF-4DF8-8475-77C8928FABDE}" dt="2024-01-30T08:08:22.697" v="857" actId="478"/>
          <ac:picMkLst>
            <pc:docMk/>
            <pc:sldMk cId="3964206136" sldId="1812"/>
            <ac:picMk id="10" creationId="{505CAB39-AF61-0D45-088D-D2BA5ED8384B}"/>
          </ac:picMkLst>
        </pc:picChg>
        <pc:picChg chg="add del mod">
          <ac:chgData name="Catherine Delannoy" userId="ae97804003d94de6" providerId="LiveId" clId="{ECD8C773-CDCF-4DF8-8475-77C8928FABDE}" dt="2024-01-30T08:08:23.135" v="858" actId="478"/>
          <ac:picMkLst>
            <pc:docMk/>
            <pc:sldMk cId="3964206136" sldId="1812"/>
            <ac:picMk id="12" creationId="{12B744FC-C34B-0ED7-495D-74431394279D}"/>
          </ac:picMkLst>
        </pc:picChg>
        <pc:picChg chg="add del mod">
          <ac:chgData name="Catherine Delannoy" userId="ae97804003d94de6" providerId="LiveId" clId="{ECD8C773-CDCF-4DF8-8475-77C8928FABDE}" dt="2024-01-30T08:08:23.611" v="859" actId="478"/>
          <ac:picMkLst>
            <pc:docMk/>
            <pc:sldMk cId="3964206136" sldId="1812"/>
            <ac:picMk id="14" creationId="{C8FB5815-15F8-4F05-F5D1-7872EA2B6F8B}"/>
          </ac:picMkLst>
        </pc:picChg>
        <pc:picChg chg="add del mod">
          <ac:chgData name="Catherine Delannoy" userId="ae97804003d94de6" providerId="LiveId" clId="{ECD8C773-CDCF-4DF8-8475-77C8928FABDE}" dt="2024-01-30T08:05:19.586" v="848" actId="478"/>
          <ac:picMkLst>
            <pc:docMk/>
            <pc:sldMk cId="3964206136" sldId="1812"/>
            <ac:picMk id="16" creationId="{A4380950-9AC0-7117-FD16-80DC12655A2F}"/>
          </ac:picMkLst>
        </pc:picChg>
        <pc:picChg chg="add mod">
          <ac:chgData name="Catherine Delannoy" userId="ae97804003d94de6" providerId="LiveId" clId="{ECD8C773-CDCF-4DF8-8475-77C8928FABDE}" dt="2024-01-30T08:14:15.107" v="941" actId="1076"/>
          <ac:picMkLst>
            <pc:docMk/>
            <pc:sldMk cId="3964206136" sldId="1812"/>
            <ac:picMk id="18" creationId="{766A5AA5-BB48-E398-63BA-D3E8363ED03A}"/>
          </ac:picMkLst>
        </pc:picChg>
        <pc:picChg chg="add mod modCrop">
          <ac:chgData name="Catherine Delannoy" userId="ae97804003d94de6" providerId="LiveId" clId="{ECD8C773-CDCF-4DF8-8475-77C8928FABDE}" dt="2024-01-30T08:13:42.025" v="934" actId="1076"/>
          <ac:picMkLst>
            <pc:docMk/>
            <pc:sldMk cId="3964206136" sldId="1812"/>
            <ac:picMk id="20" creationId="{4A42122D-EF85-545E-EB76-E1FA6B7EBA19}"/>
          </ac:picMkLst>
        </pc:picChg>
        <pc:picChg chg="add mod modCrop">
          <ac:chgData name="Catherine Delannoy" userId="ae97804003d94de6" providerId="LiveId" clId="{ECD8C773-CDCF-4DF8-8475-77C8928FABDE}" dt="2024-01-30T08:13:48.805" v="936" actId="1076"/>
          <ac:picMkLst>
            <pc:docMk/>
            <pc:sldMk cId="3964206136" sldId="1812"/>
            <ac:picMk id="22" creationId="{28A731C0-1C66-5EED-2FE8-DB30E5305608}"/>
          </ac:picMkLst>
        </pc:picChg>
        <pc:picChg chg="add mod modCrop">
          <ac:chgData name="Catherine Delannoy" userId="ae97804003d94de6" providerId="LiveId" clId="{ECD8C773-CDCF-4DF8-8475-77C8928FABDE}" dt="2024-01-30T08:14:05.177" v="940" actId="1076"/>
          <ac:picMkLst>
            <pc:docMk/>
            <pc:sldMk cId="3964206136" sldId="1812"/>
            <ac:picMk id="24" creationId="{90FA43F2-3665-696F-9ACA-4C587E0E9CD9}"/>
          </ac:picMkLst>
        </pc:picChg>
        <pc:picChg chg="add mod modCrop">
          <ac:chgData name="Catherine Delannoy" userId="ae97804003d94de6" providerId="LiveId" clId="{ECD8C773-CDCF-4DF8-8475-77C8928FABDE}" dt="2024-01-30T08:13:51.186" v="937" actId="14100"/>
          <ac:picMkLst>
            <pc:docMk/>
            <pc:sldMk cId="3964206136" sldId="1812"/>
            <ac:picMk id="26" creationId="{F46D0265-C164-D2A7-92E4-30F95214A60D}"/>
          </ac:picMkLst>
        </pc:picChg>
        <pc:picChg chg="add mod modCrop">
          <ac:chgData name="Catherine Delannoy" userId="ae97804003d94de6" providerId="LiveId" clId="{ECD8C773-CDCF-4DF8-8475-77C8928FABDE}" dt="2024-01-30T08:13:53.349" v="938" actId="14100"/>
          <ac:picMkLst>
            <pc:docMk/>
            <pc:sldMk cId="3964206136" sldId="1812"/>
            <ac:picMk id="28" creationId="{4CDD28AA-C5A0-3A24-F26B-B1109087D4B4}"/>
          </ac:picMkLst>
        </pc:picChg>
        <pc:picChg chg="add mod modCrop">
          <ac:chgData name="Catherine Delannoy" userId="ae97804003d94de6" providerId="LiveId" clId="{ECD8C773-CDCF-4DF8-8475-77C8928FABDE}" dt="2024-01-30T08:13:58.187" v="939" actId="14100"/>
          <ac:picMkLst>
            <pc:docMk/>
            <pc:sldMk cId="3964206136" sldId="1812"/>
            <ac:picMk id="30" creationId="{6078B6D8-0A3D-7FCD-9739-A47C796A94C8}"/>
          </ac:picMkLst>
        </pc:picChg>
      </pc:sldChg>
      <pc:sldChg chg="addSp delSp modSp add mod ord">
        <pc:chgData name="Catherine Delannoy" userId="ae97804003d94de6" providerId="LiveId" clId="{ECD8C773-CDCF-4DF8-8475-77C8928FABDE}" dt="2024-02-10T17:35:47.125" v="5725" actId="20577"/>
        <pc:sldMkLst>
          <pc:docMk/>
          <pc:sldMk cId="3316654261" sldId="1813"/>
        </pc:sldMkLst>
        <pc:spChg chg="mod">
          <ac:chgData name="Catherine Delannoy" userId="ae97804003d94de6" providerId="LiveId" clId="{ECD8C773-CDCF-4DF8-8475-77C8928FABDE}" dt="2024-02-09T09:02:49.042" v="2534" actId="1076"/>
          <ac:spMkLst>
            <pc:docMk/>
            <pc:sldMk cId="3316654261" sldId="1813"/>
            <ac:spMk id="2" creationId="{82AB045B-7990-778A-619D-445B9BAF1C4F}"/>
          </ac:spMkLst>
        </pc:spChg>
        <pc:spChg chg="add mod ord">
          <ac:chgData name="Catherine Delannoy" userId="ae97804003d94de6" providerId="LiveId" clId="{ECD8C773-CDCF-4DF8-8475-77C8928FABDE}" dt="2024-02-09T09:02:25.551" v="2527" actId="21"/>
          <ac:spMkLst>
            <pc:docMk/>
            <pc:sldMk cId="3316654261" sldId="1813"/>
            <ac:spMk id="4" creationId="{31A51816-9190-503E-7E7F-51B7019F380E}"/>
          </ac:spMkLst>
        </pc:spChg>
        <pc:spChg chg="add mod">
          <ac:chgData name="Catherine Delannoy" userId="ae97804003d94de6" providerId="LiveId" clId="{ECD8C773-CDCF-4DF8-8475-77C8928FABDE}" dt="2024-02-10T17:35:47.125" v="5725" actId="20577"/>
          <ac:spMkLst>
            <pc:docMk/>
            <pc:sldMk cId="3316654261" sldId="1813"/>
            <ac:spMk id="5" creationId="{CF3FF922-CD64-4A23-DE84-F3EEA2B08357}"/>
          </ac:spMkLst>
        </pc:spChg>
        <pc:spChg chg="add mod">
          <ac:chgData name="Catherine Delannoy" userId="ae97804003d94de6" providerId="LiveId" clId="{ECD8C773-CDCF-4DF8-8475-77C8928FABDE}" dt="2024-02-09T09:04:01.241" v="2548" actId="14100"/>
          <ac:spMkLst>
            <pc:docMk/>
            <pc:sldMk cId="3316654261" sldId="1813"/>
            <ac:spMk id="6" creationId="{DCB65657-191C-F8A1-A31E-CFB4BFFF3D02}"/>
          </ac:spMkLst>
        </pc:spChg>
        <pc:picChg chg="add mod">
          <ac:chgData name="Catherine Delannoy" userId="ae97804003d94de6" providerId="LiveId" clId="{ECD8C773-CDCF-4DF8-8475-77C8928FABDE}" dt="2024-02-09T08:59:30.560" v="2414" actId="1076"/>
          <ac:picMkLst>
            <pc:docMk/>
            <pc:sldMk cId="3316654261" sldId="1813"/>
            <ac:picMk id="3" creationId="{48E9A286-6463-50C4-5512-B154196FFCEA}"/>
          </ac:picMkLst>
        </pc:picChg>
        <pc:picChg chg="del">
          <ac:chgData name="Catherine Delannoy" userId="ae97804003d94de6" providerId="LiveId" clId="{ECD8C773-CDCF-4DF8-8475-77C8928FABDE}" dt="2024-02-08T17:15:57.669" v="1589" actId="478"/>
          <ac:picMkLst>
            <pc:docMk/>
            <pc:sldMk cId="3316654261" sldId="1813"/>
            <ac:picMk id="6" creationId="{8D6399C5-405A-1199-9C81-4BF59A7F4C80}"/>
          </ac:picMkLst>
        </pc:picChg>
        <pc:picChg chg="del">
          <ac:chgData name="Catherine Delannoy" userId="ae97804003d94de6" providerId="LiveId" clId="{ECD8C773-CDCF-4DF8-8475-77C8928FABDE}" dt="2024-02-08T17:15:58.439" v="1590" actId="478"/>
          <ac:picMkLst>
            <pc:docMk/>
            <pc:sldMk cId="3316654261" sldId="1813"/>
            <ac:picMk id="12" creationId="{A08742B3-98A6-281E-0E61-8D33CD807DDB}"/>
          </ac:picMkLst>
        </pc:picChg>
        <pc:picChg chg="mod">
          <ac:chgData name="Catherine Delannoy" userId="ae97804003d94de6" providerId="LiveId" clId="{ECD8C773-CDCF-4DF8-8475-77C8928FABDE}" dt="2024-02-09T08:59:45.649" v="2417" actId="1038"/>
          <ac:picMkLst>
            <pc:docMk/>
            <pc:sldMk cId="3316654261" sldId="1813"/>
            <ac:picMk id="14" creationId="{823B79FC-B74A-0C65-44DD-FBA90EA457ED}"/>
          </ac:picMkLst>
        </pc:picChg>
      </pc:sldChg>
      <pc:sldChg chg="addSp delSp modSp add mod">
        <pc:chgData name="Catherine Delannoy" userId="ae97804003d94de6" providerId="LiveId" clId="{ECD8C773-CDCF-4DF8-8475-77C8928FABDE}" dt="2024-02-13T10:26:41.488" v="6039" actId="14100"/>
        <pc:sldMkLst>
          <pc:docMk/>
          <pc:sldMk cId="552252147" sldId="1814"/>
        </pc:sldMkLst>
        <pc:spChg chg="del">
          <ac:chgData name="Catherine Delannoy" userId="ae97804003d94de6" providerId="LiveId" clId="{ECD8C773-CDCF-4DF8-8475-77C8928FABDE}" dt="2024-02-09T09:08:00.364" v="2714" actId="478"/>
          <ac:spMkLst>
            <pc:docMk/>
            <pc:sldMk cId="552252147" sldId="1814"/>
            <ac:spMk id="2" creationId="{03C1249B-9A89-B042-F2CF-647375985A4E}"/>
          </ac:spMkLst>
        </pc:spChg>
        <pc:spChg chg="add mod">
          <ac:chgData name="Catherine Delannoy" userId="ae97804003d94de6" providerId="LiveId" clId="{ECD8C773-CDCF-4DF8-8475-77C8928FABDE}" dt="2024-02-13T10:26:41.488" v="6039" actId="14100"/>
          <ac:spMkLst>
            <pc:docMk/>
            <pc:sldMk cId="552252147" sldId="1814"/>
            <ac:spMk id="2" creationId="{3A114208-320F-ADB6-64D7-8AC467829F86}"/>
          </ac:spMkLst>
        </pc:spChg>
        <pc:spChg chg="add del mod">
          <ac:chgData name="Catherine Delannoy" userId="ae97804003d94de6" providerId="LiveId" clId="{ECD8C773-CDCF-4DF8-8475-77C8928FABDE}" dt="2024-02-09T09:08:03.821" v="2715" actId="478"/>
          <ac:spMkLst>
            <pc:docMk/>
            <pc:sldMk cId="552252147" sldId="1814"/>
            <ac:spMk id="4" creationId="{EBB5CA78-074B-7CB5-44BB-7742C0608545}"/>
          </ac:spMkLst>
        </pc:spChg>
        <pc:spChg chg="add mod">
          <ac:chgData name="Catherine Delannoy" userId="ae97804003d94de6" providerId="LiveId" clId="{ECD8C773-CDCF-4DF8-8475-77C8928FABDE}" dt="2024-02-09T09:08:04.214" v="2716"/>
          <ac:spMkLst>
            <pc:docMk/>
            <pc:sldMk cId="552252147" sldId="1814"/>
            <ac:spMk id="5" creationId="{EE6A8B8B-6560-3C6B-F28C-6B2BB14B2F57}"/>
          </ac:spMkLst>
        </pc:spChg>
        <pc:spChg chg="add mod">
          <ac:chgData name="Catherine Delannoy" userId="ae97804003d94de6" providerId="LiveId" clId="{ECD8C773-CDCF-4DF8-8475-77C8928FABDE}" dt="2024-02-09T09:08:54.732" v="2725" actId="1076"/>
          <ac:spMkLst>
            <pc:docMk/>
            <pc:sldMk cId="552252147" sldId="1814"/>
            <ac:spMk id="6" creationId="{040A500F-B440-1594-2423-09C5D501F044}"/>
          </ac:spMkLst>
        </pc:spChg>
        <pc:spChg chg="add mod">
          <ac:chgData name="Catherine Delannoy" userId="ae97804003d94de6" providerId="LiveId" clId="{ECD8C773-CDCF-4DF8-8475-77C8928FABDE}" dt="2024-02-10T17:36:23.515" v="5730" actId="20577"/>
          <ac:spMkLst>
            <pc:docMk/>
            <pc:sldMk cId="552252147" sldId="1814"/>
            <ac:spMk id="7" creationId="{3A6316A0-91B7-6AB9-DB6B-0626CFDD7880}"/>
          </ac:spMkLst>
        </pc:spChg>
        <pc:picChg chg="del">
          <ac:chgData name="Catherine Delannoy" userId="ae97804003d94de6" providerId="LiveId" clId="{ECD8C773-CDCF-4DF8-8475-77C8928FABDE}" dt="2024-02-08T17:15:32.506" v="1579" actId="478"/>
          <ac:picMkLst>
            <pc:docMk/>
            <pc:sldMk cId="552252147" sldId="1814"/>
            <ac:picMk id="6" creationId="{2DA73E13-70DB-0510-2F4D-9DFA5E193D6B}"/>
          </ac:picMkLst>
        </pc:picChg>
        <pc:picChg chg="add mod">
          <ac:chgData name="Catherine Delannoy" userId="ae97804003d94de6" providerId="LiveId" clId="{ECD8C773-CDCF-4DF8-8475-77C8928FABDE}" dt="2024-02-10T15:07:11.790" v="5625" actId="1076"/>
          <ac:picMkLst>
            <pc:docMk/>
            <pc:sldMk cId="552252147" sldId="1814"/>
            <ac:picMk id="8" creationId="{FC1DBF07-A513-FA50-A2AD-8B6C385CF8DE}"/>
          </ac:picMkLst>
        </pc:picChg>
        <pc:picChg chg="mod">
          <ac:chgData name="Catherine Delannoy" userId="ae97804003d94de6" providerId="LiveId" clId="{ECD8C773-CDCF-4DF8-8475-77C8928FABDE}" dt="2024-02-10T15:07:08.585" v="5624" actId="14100"/>
          <ac:picMkLst>
            <pc:docMk/>
            <pc:sldMk cId="552252147" sldId="1814"/>
            <ac:picMk id="12" creationId="{1B87EE34-C44B-A50A-0640-5FBF77738FEE}"/>
          </ac:picMkLst>
        </pc:picChg>
        <pc:picChg chg="del">
          <ac:chgData name="Catherine Delannoy" userId="ae97804003d94de6" providerId="LiveId" clId="{ECD8C773-CDCF-4DF8-8475-77C8928FABDE}" dt="2024-02-08T17:15:33.089" v="1580" actId="478"/>
          <ac:picMkLst>
            <pc:docMk/>
            <pc:sldMk cId="552252147" sldId="1814"/>
            <ac:picMk id="14" creationId="{89A14D76-2692-7C33-DAC7-ACA91544B4A4}"/>
          </ac:picMkLst>
        </pc:picChg>
      </pc:sldChg>
      <pc:sldChg chg="addSp delSp modSp add mod">
        <pc:chgData name="Catherine Delannoy" userId="ae97804003d94de6" providerId="LiveId" clId="{ECD8C773-CDCF-4DF8-8475-77C8928FABDE}" dt="2024-02-10T17:42:38.947" v="5859" actId="114"/>
        <pc:sldMkLst>
          <pc:docMk/>
          <pc:sldMk cId="3348691571" sldId="1815"/>
        </pc:sldMkLst>
        <pc:spChg chg="del mod">
          <ac:chgData name="Catherine Delannoy" userId="ae97804003d94de6" providerId="LiveId" clId="{ECD8C773-CDCF-4DF8-8475-77C8928FABDE}" dt="2024-02-09T09:19:36.487" v="2856" actId="478"/>
          <ac:spMkLst>
            <pc:docMk/>
            <pc:sldMk cId="3348691571" sldId="1815"/>
            <ac:spMk id="2" creationId="{53ABAABA-0CC4-CF70-1F31-21F5A01D165D}"/>
          </ac:spMkLst>
        </pc:spChg>
        <pc:spChg chg="add del mod">
          <ac:chgData name="Catherine Delannoy" userId="ae97804003d94de6" providerId="LiveId" clId="{ECD8C773-CDCF-4DF8-8475-77C8928FABDE}" dt="2024-02-09T09:19:52.833" v="2886" actId="478"/>
          <ac:spMkLst>
            <pc:docMk/>
            <pc:sldMk cId="3348691571" sldId="1815"/>
            <ac:spMk id="5" creationId="{44A220A4-3A43-EA5F-F1B0-5B9574A2580D}"/>
          </ac:spMkLst>
        </pc:spChg>
        <pc:spChg chg="add mod">
          <ac:chgData name="Catherine Delannoy" userId="ae97804003d94de6" providerId="LiveId" clId="{ECD8C773-CDCF-4DF8-8475-77C8928FABDE}" dt="2024-02-09T09:20:49.842" v="2894" actId="208"/>
          <ac:spMkLst>
            <pc:docMk/>
            <pc:sldMk cId="3348691571" sldId="1815"/>
            <ac:spMk id="7" creationId="{50FBBE07-4865-9B8F-B643-798A1BAD2B83}"/>
          </ac:spMkLst>
        </pc:spChg>
        <pc:spChg chg="add mod">
          <ac:chgData name="Catherine Delannoy" userId="ae97804003d94de6" providerId="LiveId" clId="{ECD8C773-CDCF-4DF8-8475-77C8928FABDE}" dt="2024-02-09T09:20:52.160" v="2895" actId="208"/>
          <ac:spMkLst>
            <pc:docMk/>
            <pc:sldMk cId="3348691571" sldId="1815"/>
            <ac:spMk id="8" creationId="{C16ACB89-49F7-AD88-482D-1D5D0E05C95E}"/>
          </ac:spMkLst>
        </pc:spChg>
        <pc:spChg chg="add mod">
          <ac:chgData name="Catherine Delannoy" userId="ae97804003d94de6" providerId="LiveId" clId="{ECD8C773-CDCF-4DF8-8475-77C8928FABDE}" dt="2024-02-09T09:20:56.442" v="2896" actId="208"/>
          <ac:spMkLst>
            <pc:docMk/>
            <pc:sldMk cId="3348691571" sldId="1815"/>
            <ac:spMk id="9" creationId="{2CDAB1E9-08A9-53AB-7C90-42C0473983CF}"/>
          </ac:spMkLst>
        </pc:spChg>
        <pc:spChg chg="add mod">
          <ac:chgData name="Catherine Delannoy" userId="ae97804003d94de6" providerId="LiveId" clId="{ECD8C773-CDCF-4DF8-8475-77C8928FABDE}" dt="2024-02-09T09:19:39.794" v="2858" actId="1076"/>
          <ac:spMkLst>
            <pc:docMk/>
            <pc:sldMk cId="3348691571" sldId="1815"/>
            <ac:spMk id="11" creationId="{169C15DA-5A53-BAA7-D34A-3A5852A2E858}"/>
          </ac:spMkLst>
        </pc:spChg>
        <pc:spChg chg="add mod">
          <ac:chgData name="Catherine Delannoy" userId="ae97804003d94de6" providerId="LiveId" clId="{ECD8C773-CDCF-4DF8-8475-77C8928FABDE}" dt="2024-02-09T09:19:50.592" v="2885" actId="1076"/>
          <ac:spMkLst>
            <pc:docMk/>
            <pc:sldMk cId="3348691571" sldId="1815"/>
            <ac:spMk id="12" creationId="{8CDA1874-B242-FD74-B9D8-2B45A3292F42}"/>
          </ac:spMkLst>
        </pc:spChg>
        <pc:spChg chg="add mod">
          <ac:chgData name="Catherine Delannoy" userId="ae97804003d94de6" providerId="LiveId" clId="{ECD8C773-CDCF-4DF8-8475-77C8928FABDE}" dt="2024-02-10T17:42:38.947" v="5859" actId="114"/>
          <ac:spMkLst>
            <pc:docMk/>
            <pc:sldMk cId="3348691571" sldId="1815"/>
            <ac:spMk id="13" creationId="{6EC147B8-5F42-46B3-2EFF-50E07445C166}"/>
          </ac:spMkLst>
        </pc:spChg>
        <pc:grpChg chg="add mod">
          <ac:chgData name="Catherine Delannoy" userId="ae97804003d94de6" providerId="LiveId" clId="{ECD8C773-CDCF-4DF8-8475-77C8928FABDE}" dt="2024-02-09T09:21:25.210" v="2903" actId="1076"/>
          <ac:grpSpMkLst>
            <pc:docMk/>
            <pc:sldMk cId="3348691571" sldId="1815"/>
            <ac:grpSpMk id="10" creationId="{6B87C0DD-B7CA-09E1-424D-CF95B6D62EB8}"/>
          </ac:grpSpMkLst>
        </pc:grpChg>
        <pc:picChg chg="add mod">
          <ac:chgData name="Catherine Delannoy" userId="ae97804003d94de6" providerId="LiveId" clId="{ECD8C773-CDCF-4DF8-8475-77C8928FABDE}" dt="2024-02-09T09:21:23.090" v="2902" actId="14100"/>
          <ac:picMkLst>
            <pc:docMk/>
            <pc:sldMk cId="3348691571" sldId="1815"/>
            <ac:picMk id="4" creationId="{581B1328-2CAB-6E35-1C9E-B82B862E1946}"/>
          </ac:picMkLst>
        </pc:picChg>
        <pc:picChg chg="add mod modCrop">
          <ac:chgData name="Catherine Delannoy" userId="ae97804003d94de6" providerId="LiveId" clId="{ECD8C773-CDCF-4DF8-8475-77C8928FABDE}" dt="2024-02-09T09:20:34.423" v="2893" actId="208"/>
          <ac:picMkLst>
            <pc:docMk/>
            <pc:sldMk cId="3348691571" sldId="1815"/>
            <ac:picMk id="6" creationId="{42073F99-E4A9-3FF2-05A4-891B38A60F89}"/>
          </ac:picMkLst>
        </pc:picChg>
        <pc:picChg chg="del">
          <ac:chgData name="Catherine Delannoy" userId="ae97804003d94de6" providerId="LiveId" clId="{ECD8C773-CDCF-4DF8-8475-77C8928FABDE}" dt="2024-02-08T17:16:50.124" v="1615" actId="478"/>
          <ac:picMkLst>
            <pc:docMk/>
            <pc:sldMk cId="3348691571" sldId="1815"/>
            <ac:picMk id="12" creationId="{D634456A-1EB1-3883-40B1-7092B33B6CE2}"/>
          </ac:picMkLst>
        </pc:picChg>
        <pc:picChg chg="add mod">
          <ac:chgData name="Catherine Delannoy" userId="ae97804003d94de6" providerId="LiveId" clId="{ECD8C773-CDCF-4DF8-8475-77C8928FABDE}" dt="2024-02-09T09:21:27.692" v="2904" actId="1076"/>
          <ac:picMkLst>
            <pc:docMk/>
            <pc:sldMk cId="3348691571" sldId="1815"/>
            <ac:picMk id="14" creationId="{71760A70-0566-4082-1137-E8831C2CA342}"/>
          </ac:picMkLst>
        </pc:picChg>
      </pc:sldChg>
      <pc:sldChg chg="addSp delSp modSp add mod">
        <pc:chgData name="Catherine Delannoy" userId="ae97804003d94de6" providerId="LiveId" clId="{ECD8C773-CDCF-4DF8-8475-77C8928FABDE}" dt="2024-02-10T17:36:58.965" v="5731" actId="20577"/>
        <pc:sldMkLst>
          <pc:docMk/>
          <pc:sldMk cId="3430542561" sldId="1816"/>
        </pc:sldMkLst>
        <pc:spChg chg="del">
          <ac:chgData name="Catherine Delannoy" userId="ae97804003d94de6" providerId="LiveId" clId="{ECD8C773-CDCF-4DF8-8475-77C8928FABDE}" dt="2024-02-09T09:32:06.111" v="3147" actId="478"/>
          <ac:spMkLst>
            <pc:docMk/>
            <pc:sldMk cId="3430542561" sldId="1816"/>
            <ac:spMk id="2" creationId="{4931E076-56AC-EA28-0E38-8D6C98DD38CB}"/>
          </ac:spMkLst>
        </pc:spChg>
        <pc:spChg chg="add del mod">
          <ac:chgData name="Catherine Delannoy" userId="ae97804003d94de6" providerId="LiveId" clId="{ECD8C773-CDCF-4DF8-8475-77C8928FABDE}" dt="2024-02-09T09:32:09.440" v="3148" actId="478"/>
          <ac:spMkLst>
            <pc:docMk/>
            <pc:sldMk cId="3430542561" sldId="1816"/>
            <ac:spMk id="4" creationId="{F07A5200-0F1D-82FF-D1F9-2EF5E48F75AF}"/>
          </ac:spMkLst>
        </pc:spChg>
        <pc:spChg chg="add mod">
          <ac:chgData name="Catherine Delannoy" userId="ae97804003d94de6" providerId="LiveId" clId="{ECD8C773-CDCF-4DF8-8475-77C8928FABDE}" dt="2024-02-09T09:32:09.704" v="3149"/>
          <ac:spMkLst>
            <pc:docMk/>
            <pc:sldMk cId="3430542561" sldId="1816"/>
            <ac:spMk id="6" creationId="{6D37E2B4-2262-36E7-16F8-D70A2D1DC04F}"/>
          </ac:spMkLst>
        </pc:spChg>
        <pc:spChg chg="add mod">
          <ac:chgData name="Catherine Delannoy" userId="ae97804003d94de6" providerId="LiveId" clId="{ECD8C773-CDCF-4DF8-8475-77C8928FABDE}" dt="2024-02-10T17:36:58.965" v="5731" actId="20577"/>
          <ac:spMkLst>
            <pc:docMk/>
            <pc:sldMk cId="3430542561" sldId="1816"/>
            <ac:spMk id="7" creationId="{A976BA01-BDAC-D49B-8146-796A1E588F96}"/>
          </ac:spMkLst>
        </pc:spChg>
        <pc:spChg chg="add mod">
          <ac:chgData name="Catherine Delannoy" userId="ae97804003d94de6" providerId="LiveId" clId="{ECD8C773-CDCF-4DF8-8475-77C8928FABDE}" dt="2024-02-09T09:32:19.981" v="3151" actId="1076"/>
          <ac:spMkLst>
            <pc:docMk/>
            <pc:sldMk cId="3430542561" sldId="1816"/>
            <ac:spMk id="8" creationId="{F2E2401A-E06F-89BE-2B8D-3059CB626F37}"/>
          </ac:spMkLst>
        </pc:spChg>
        <pc:spChg chg="add mod">
          <ac:chgData name="Catherine Delannoy" userId="ae97804003d94de6" providerId="LiveId" clId="{ECD8C773-CDCF-4DF8-8475-77C8928FABDE}" dt="2024-02-09T09:41:51.500" v="3555" actId="27636"/>
          <ac:spMkLst>
            <pc:docMk/>
            <pc:sldMk cId="3430542561" sldId="1816"/>
            <ac:spMk id="15" creationId="{8E1616AB-6FD5-5A2A-DBD5-7AFCB88894F5}"/>
          </ac:spMkLst>
        </pc:spChg>
        <pc:picChg chg="del">
          <ac:chgData name="Catherine Delannoy" userId="ae97804003d94de6" providerId="LiveId" clId="{ECD8C773-CDCF-4DF8-8475-77C8928FABDE}" dt="2024-02-08T17:20:34.247" v="1658" actId="478"/>
          <ac:picMkLst>
            <pc:docMk/>
            <pc:sldMk cId="3430542561" sldId="1816"/>
            <ac:picMk id="4" creationId="{4742CDF9-1BBD-1C38-3365-02179E02D411}"/>
          </ac:picMkLst>
        </pc:picChg>
        <pc:picChg chg="add del mod">
          <ac:chgData name="Catherine Delannoy" userId="ae97804003d94de6" providerId="LiveId" clId="{ECD8C773-CDCF-4DF8-8475-77C8928FABDE}" dt="2024-02-09T09:34:11.031" v="3154" actId="478"/>
          <ac:picMkLst>
            <pc:docMk/>
            <pc:sldMk cId="3430542561" sldId="1816"/>
            <ac:picMk id="5" creationId="{66349CB6-6182-D597-2C6E-64E40CEBBF05}"/>
          </ac:picMkLst>
        </pc:picChg>
        <pc:picChg chg="del">
          <ac:chgData name="Catherine Delannoy" userId="ae97804003d94de6" providerId="LiveId" clId="{ECD8C773-CDCF-4DF8-8475-77C8928FABDE}" dt="2024-02-08T17:20:34.671" v="1659" actId="478"/>
          <ac:picMkLst>
            <pc:docMk/>
            <pc:sldMk cId="3430542561" sldId="1816"/>
            <ac:picMk id="6" creationId="{E0724BEB-0CAA-A0C9-27EC-9B7CF7521A3F}"/>
          </ac:picMkLst>
        </pc:picChg>
        <pc:picChg chg="add del mod">
          <ac:chgData name="Catherine Delannoy" userId="ae97804003d94de6" providerId="LiveId" clId="{ECD8C773-CDCF-4DF8-8475-77C8928FABDE}" dt="2024-02-09T09:34:27.905" v="3160" actId="478"/>
          <ac:picMkLst>
            <pc:docMk/>
            <pc:sldMk cId="3430542561" sldId="1816"/>
            <ac:picMk id="10" creationId="{2A288EF6-B501-CEDA-85FF-4954D7934ED4}"/>
          </ac:picMkLst>
        </pc:picChg>
        <pc:picChg chg="add del mod">
          <ac:chgData name="Catherine Delannoy" userId="ae97804003d94de6" providerId="LiveId" clId="{ECD8C773-CDCF-4DF8-8475-77C8928FABDE}" dt="2024-02-09T09:35:49.106" v="3174" actId="478"/>
          <ac:picMkLst>
            <pc:docMk/>
            <pc:sldMk cId="3430542561" sldId="1816"/>
            <ac:picMk id="12" creationId="{C470154C-7853-035B-5780-6BCED69F9C2E}"/>
          </ac:picMkLst>
        </pc:picChg>
        <pc:picChg chg="add mod">
          <ac:chgData name="Catherine Delannoy" userId="ae97804003d94de6" providerId="LiveId" clId="{ECD8C773-CDCF-4DF8-8475-77C8928FABDE}" dt="2024-02-09T09:40:23.501" v="3439" actId="1076"/>
          <ac:picMkLst>
            <pc:docMk/>
            <pc:sldMk cId="3430542561" sldId="1816"/>
            <ac:picMk id="14" creationId="{2656DA8B-E79E-9B2A-6BB6-6CEE20080196}"/>
          </ac:picMkLst>
        </pc:picChg>
        <pc:picChg chg="add mod">
          <ac:chgData name="Catherine Delannoy" userId="ae97804003d94de6" providerId="LiveId" clId="{ECD8C773-CDCF-4DF8-8475-77C8928FABDE}" dt="2024-02-09T10:00:18.521" v="3794"/>
          <ac:picMkLst>
            <pc:docMk/>
            <pc:sldMk cId="3430542561" sldId="1816"/>
            <ac:picMk id="16" creationId="{1ABD448C-9F59-43F7-CF0C-24936E6121B4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5:44:54.603" v="5710" actId="164"/>
        <pc:sldMkLst>
          <pc:docMk/>
          <pc:sldMk cId="3172151446" sldId="1817"/>
        </pc:sldMkLst>
        <pc:spChg chg="mod">
          <ac:chgData name="Catherine Delannoy" userId="ae97804003d94de6" providerId="LiveId" clId="{ECD8C773-CDCF-4DF8-8475-77C8928FABDE}" dt="2024-02-09T09:48:07.195" v="3590" actId="207"/>
          <ac:spMkLst>
            <pc:docMk/>
            <pc:sldMk cId="3172151446" sldId="1817"/>
            <ac:spMk id="2" creationId="{885606B2-B873-972D-4F94-07F155081661}"/>
          </ac:spMkLst>
        </pc:spChg>
        <pc:spChg chg="mod topLvl">
          <ac:chgData name="Catherine Delannoy" userId="ae97804003d94de6" providerId="LiveId" clId="{ECD8C773-CDCF-4DF8-8475-77C8928FABDE}" dt="2024-02-08T17:25:32.661" v="1720" actId="164"/>
          <ac:spMkLst>
            <pc:docMk/>
            <pc:sldMk cId="3172151446" sldId="1817"/>
            <ac:spMk id="8" creationId="{3EF0C28D-E0EA-F676-8DC0-52DA339F6B1F}"/>
          </ac:spMkLst>
        </pc:spChg>
        <pc:spChg chg="mod topLvl">
          <ac:chgData name="Catherine Delannoy" userId="ae97804003d94de6" providerId="LiveId" clId="{ECD8C773-CDCF-4DF8-8475-77C8928FABDE}" dt="2024-02-09T09:48:42.722" v="3596" actId="1036"/>
          <ac:spMkLst>
            <pc:docMk/>
            <pc:sldMk cId="3172151446" sldId="1817"/>
            <ac:spMk id="9" creationId="{3FDB488C-25A4-6E00-E463-1B21E7EB2B4B}"/>
          </ac:spMkLst>
        </pc:spChg>
        <pc:spChg chg="mod topLvl">
          <ac:chgData name="Catherine Delannoy" userId="ae97804003d94de6" providerId="LiveId" clId="{ECD8C773-CDCF-4DF8-8475-77C8928FABDE}" dt="2024-02-08T17:25:32.661" v="1720" actId="164"/>
          <ac:spMkLst>
            <pc:docMk/>
            <pc:sldMk cId="3172151446" sldId="1817"/>
            <ac:spMk id="10" creationId="{FCB2483C-DC86-7811-D8FC-8E483134DA4B}"/>
          </ac:spMkLst>
        </pc:spChg>
        <pc:spChg chg="add mod topLvl">
          <ac:chgData name="Catherine Delannoy" userId="ae97804003d94de6" providerId="LiveId" clId="{ECD8C773-CDCF-4DF8-8475-77C8928FABDE}" dt="2024-02-10T15:44:54.603" v="5710" actId="164"/>
          <ac:spMkLst>
            <pc:docMk/>
            <pc:sldMk cId="3172151446" sldId="1817"/>
            <ac:spMk id="11" creationId="{C94C8194-6A99-6B83-BDF7-581897B72283}"/>
          </ac:spMkLst>
        </pc:spChg>
        <pc:spChg chg="add mod topLvl">
          <ac:chgData name="Catherine Delannoy" userId="ae97804003d94de6" providerId="LiveId" clId="{ECD8C773-CDCF-4DF8-8475-77C8928FABDE}" dt="2024-02-10T15:44:54.603" v="5710" actId="164"/>
          <ac:spMkLst>
            <pc:docMk/>
            <pc:sldMk cId="3172151446" sldId="1817"/>
            <ac:spMk id="12" creationId="{B92CFD80-8E6D-F3C2-30FD-C190C61DD1CC}"/>
          </ac:spMkLst>
        </pc:spChg>
        <pc:spChg chg="add mod topLvl">
          <ac:chgData name="Catherine Delannoy" userId="ae97804003d94de6" providerId="LiveId" clId="{ECD8C773-CDCF-4DF8-8475-77C8928FABDE}" dt="2024-02-10T15:44:54.603" v="5710" actId="164"/>
          <ac:spMkLst>
            <pc:docMk/>
            <pc:sldMk cId="3172151446" sldId="1817"/>
            <ac:spMk id="13" creationId="{191A0CA4-D183-70B7-3B25-16813F8CE6BF}"/>
          </ac:spMkLst>
        </pc:spChg>
        <pc:spChg chg="add mod">
          <ac:chgData name="Catherine Delannoy" userId="ae97804003d94de6" providerId="LiveId" clId="{ECD8C773-CDCF-4DF8-8475-77C8928FABDE}" dt="2024-02-09T09:48:10.780" v="3591" actId="207"/>
          <ac:spMkLst>
            <pc:docMk/>
            <pc:sldMk cId="3172151446" sldId="1817"/>
            <ac:spMk id="14" creationId="{730D81AD-7059-D076-6484-02EC9499DDCC}"/>
          </ac:spMkLst>
        </pc:spChg>
        <pc:spChg chg="add mod topLvl">
          <ac:chgData name="Catherine Delannoy" userId="ae97804003d94de6" providerId="LiveId" clId="{ECD8C773-CDCF-4DF8-8475-77C8928FABDE}" dt="2024-02-10T15:44:54.603" v="5710" actId="164"/>
          <ac:spMkLst>
            <pc:docMk/>
            <pc:sldMk cId="3172151446" sldId="1817"/>
            <ac:spMk id="15" creationId="{B2728DB3-5037-CC37-798A-D45AC59F8005}"/>
          </ac:spMkLst>
        </pc:spChg>
        <pc:spChg chg="add mod">
          <ac:chgData name="Catherine Delannoy" userId="ae97804003d94de6" providerId="LiveId" clId="{ECD8C773-CDCF-4DF8-8475-77C8928FABDE}" dt="2024-02-08T17:26:54.167" v="1727"/>
          <ac:spMkLst>
            <pc:docMk/>
            <pc:sldMk cId="3172151446" sldId="1817"/>
            <ac:spMk id="20" creationId="{C281112A-72A5-8F42-F545-06377D44B71A}"/>
          </ac:spMkLst>
        </pc:spChg>
        <pc:grpChg chg="add del mod">
          <ac:chgData name="Catherine Delannoy" userId="ae97804003d94de6" providerId="LiveId" clId="{ECD8C773-CDCF-4DF8-8475-77C8928FABDE}" dt="2024-02-08T17:23:54.685" v="1696" actId="165"/>
          <ac:grpSpMkLst>
            <pc:docMk/>
            <pc:sldMk cId="3172151446" sldId="1817"/>
            <ac:grpSpMk id="6" creationId="{1B2DB7D2-7BC7-1401-5E80-7BED4354348E}"/>
          </ac:grpSpMkLst>
        </pc:grpChg>
        <pc:grpChg chg="add mod">
          <ac:chgData name="Catherine Delannoy" userId="ae97804003d94de6" providerId="LiveId" clId="{ECD8C773-CDCF-4DF8-8475-77C8928FABDE}" dt="2024-02-09T09:49:20.571" v="3600" actId="1076"/>
          <ac:grpSpMkLst>
            <pc:docMk/>
            <pc:sldMk cId="3172151446" sldId="1817"/>
            <ac:grpSpMk id="16" creationId="{76F790F1-F3B5-A967-DA87-0F3CCA1087FC}"/>
          </ac:grpSpMkLst>
        </pc:grpChg>
        <pc:grpChg chg="add del mod">
          <ac:chgData name="Catherine Delannoy" userId="ae97804003d94de6" providerId="LiveId" clId="{ECD8C773-CDCF-4DF8-8475-77C8928FABDE}" dt="2024-02-10T15:43:18.471" v="5665" actId="165"/>
          <ac:grpSpMkLst>
            <pc:docMk/>
            <pc:sldMk cId="3172151446" sldId="1817"/>
            <ac:grpSpMk id="17" creationId="{AC32CEAD-CCBA-4B10-F830-50A48F9A8B07}"/>
          </ac:grpSpMkLst>
        </pc:grpChg>
        <pc:grpChg chg="add mod">
          <ac:chgData name="Catherine Delannoy" userId="ae97804003d94de6" providerId="LiveId" clId="{ECD8C773-CDCF-4DF8-8475-77C8928FABDE}" dt="2024-02-10T15:44:54.603" v="5710" actId="164"/>
          <ac:grpSpMkLst>
            <pc:docMk/>
            <pc:sldMk cId="3172151446" sldId="1817"/>
            <ac:grpSpMk id="21" creationId="{A3673E20-2ADC-0909-4CF8-8D2966EDE1CA}"/>
          </ac:grpSpMkLst>
        </pc:grpChg>
        <pc:picChg chg="add mod">
          <ac:chgData name="Catherine Delannoy" userId="ae97804003d94de6" providerId="LiveId" clId="{ECD8C773-CDCF-4DF8-8475-77C8928FABDE}" dt="2024-02-09T10:00:21.340" v="3795"/>
          <ac:picMkLst>
            <pc:docMk/>
            <pc:sldMk cId="3172151446" sldId="1817"/>
            <ac:picMk id="3" creationId="{B439FDE7-D660-5323-195D-E9C9778EF35D}"/>
          </ac:picMkLst>
        </pc:picChg>
        <pc:picChg chg="add del mod topLvl">
          <ac:chgData name="Catherine Delannoy" userId="ae97804003d94de6" providerId="LiveId" clId="{ECD8C773-CDCF-4DF8-8475-77C8928FABDE}" dt="2024-02-10T15:44:12.268" v="5676" actId="478"/>
          <ac:picMkLst>
            <pc:docMk/>
            <pc:sldMk cId="3172151446" sldId="1817"/>
            <ac:picMk id="4" creationId="{B7EA3BD1-A6E8-08CC-E177-0F8A0CB2157B}"/>
          </ac:picMkLst>
        </pc:picChg>
        <pc:picChg chg="del">
          <ac:chgData name="Catherine Delannoy" userId="ae97804003d94de6" providerId="LiveId" clId="{ECD8C773-CDCF-4DF8-8475-77C8928FABDE}" dt="2024-02-08T17:22:13.114" v="1668" actId="478"/>
          <ac:picMkLst>
            <pc:docMk/>
            <pc:sldMk cId="3172151446" sldId="1817"/>
            <ac:picMk id="5" creationId="{1BB2DC8E-CCC2-62A5-2AFF-3A7DD90E03B9}"/>
          </ac:picMkLst>
        </pc:picChg>
        <pc:picChg chg="add del mod">
          <ac:chgData name="Catherine Delannoy" userId="ae97804003d94de6" providerId="LiveId" clId="{ECD8C773-CDCF-4DF8-8475-77C8928FABDE}" dt="2024-02-10T15:43:38.144" v="5671" actId="22"/>
          <ac:picMkLst>
            <pc:docMk/>
            <pc:sldMk cId="3172151446" sldId="1817"/>
            <ac:picMk id="6" creationId="{ABF3E734-3E59-361A-D3F2-7FAE9FCF4074}"/>
          </ac:picMkLst>
        </pc:picChg>
        <pc:picChg chg="mod topLvl modCrop">
          <ac:chgData name="Catherine Delannoy" userId="ae97804003d94de6" providerId="LiveId" clId="{ECD8C773-CDCF-4DF8-8475-77C8928FABDE}" dt="2024-02-08T17:25:32.661" v="1720" actId="164"/>
          <ac:picMkLst>
            <pc:docMk/>
            <pc:sldMk cId="3172151446" sldId="1817"/>
            <ac:picMk id="7" creationId="{C5DCE105-A7F9-D9D2-FD69-24870E9E5F03}"/>
          </ac:picMkLst>
        </pc:picChg>
        <pc:picChg chg="add mod ord">
          <ac:chgData name="Catherine Delannoy" userId="ae97804003d94de6" providerId="LiveId" clId="{ECD8C773-CDCF-4DF8-8475-77C8928FABDE}" dt="2024-02-10T15:44:54.603" v="5710" actId="164"/>
          <ac:picMkLst>
            <pc:docMk/>
            <pc:sldMk cId="3172151446" sldId="1817"/>
            <ac:picMk id="20" creationId="{F4B8D217-7D0E-8DFB-A868-D11669CC3183}"/>
          </ac:picMkLst>
        </pc:picChg>
        <pc:cxnChg chg="add mod">
          <ac:chgData name="Catherine Delannoy" userId="ae97804003d94de6" providerId="LiveId" clId="{ECD8C773-CDCF-4DF8-8475-77C8928FABDE}" dt="2024-02-09T09:49:20.571" v="3600" actId="1076"/>
          <ac:cxnSpMkLst>
            <pc:docMk/>
            <pc:sldMk cId="3172151446" sldId="1817"/>
            <ac:cxnSpMk id="19" creationId="{AF16CCB6-9143-7E7F-D566-0B3C40F2894A}"/>
          </ac:cxnSpMkLst>
        </pc:cxnChg>
      </pc:sldChg>
      <pc:sldChg chg="addSp delSp modSp add mod ord">
        <pc:chgData name="Catherine Delannoy" userId="ae97804003d94de6" providerId="LiveId" clId="{ECD8C773-CDCF-4DF8-8475-77C8928FABDE}" dt="2024-02-15T09:14:17.228" v="6048" actId="108"/>
        <pc:sldMkLst>
          <pc:docMk/>
          <pc:sldMk cId="574391028" sldId="1818"/>
        </pc:sldMkLst>
        <pc:spChg chg="del mod">
          <ac:chgData name="Catherine Delannoy" userId="ae97804003d94de6" providerId="LiveId" clId="{ECD8C773-CDCF-4DF8-8475-77C8928FABDE}" dt="2024-02-09T09:52:22.757" v="3616" actId="478"/>
          <ac:spMkLst>
            <pc:docMk/>
            <pc:sldMk cId="574391028" sldId="1818"/>
            <ac:spMk id="2" creationId="{7E537D56-C6F9-BEAC-4CA3-239D36C77A9C}"/>
          </ac:spMkLst>
        </pc:spChg>
        <pc:spChg chg="add mod">
          <ac:chgData name="Catherine Delannoy" userId="ae97804003d94de6" providerId="LiveId" clId="{ECD8C773-CDCF-4DF8-8475-77C8928FABDE}" dt="2024-02-15T09:14:17.228" v="6048" actId="108"/>
          <ac:spMkLst>
            <pc:docMk/>
            <pc:sldMk cId="574391028" sldId="1818"/>
            <ac:spMk id="3" creationId="{CBB4EDF1-82F2-CA73-FF9C-8D82C7B7D2B3}"/>
          </ac:spMkLst>
        </pc:spChg>
        <pc:spChg chg="add">
          <ac:chgData name="Catherine Delannoy" userId="ae97804003d94de6" providerId="LiveId" clId="{ECD8C773-CDCF-4DF8-8475-77C8928FABDE}" dt="2024-02-08T17:27:54.032" v="1747"/>
          <ac:spMkLst>
            <pc:docMk/>
            <pc:sldMk cId="574391028" sldId="1818"/>
            <ac:spMk id="5" creationId="{BF76F512-1352-F57B-2FE2-524209878D00}"/>
          </ac:spMkLst>
        </pc:spChg>
        <pc:spChg chg="add">
          <ac:chgData name="Catherine Delannoy" userId="ae97804003d94de6" providerId="LiveId" clId="{ECD8C773-CDCF-4DF8-8475-77C8928FABDE}" dt="2024-02-08T17:29:52.026" v="1843"/>
          <ac:spMkLst>
            <pc:docMk/>
            <pc:sldMk cId="574391028" sldId="1818"/>
            <ac:spMk id="6" creationId="{30F4553B-268D-364D-8353-4E7B10D7CF84}"/>
          </ac:spMkLst>
        </pc:spChg>
        <pc:spChg chg="add mod">
          <ac:chgData name="Catherine Delannoy" userId="ae97804003d94de6" providerId="LiveId" clId="{ECD8C773-CDCF-4DF8-8475-77C8928FABDE}" dt="2024-02-09T09:52:22.757" v="3616" actId="478"/>
          <ac:spMkLst>
            <pc:docMk/>
            <pc:sldMk cId="574391028" sldId="1818"/>
            <ac:spMk id="9" creationId="{2DE543D4-C908-A85E-25F9-568DC59629D0}"/>
          </ac:spMkLst>
        </pc:spChg>
        <pc:spChg chg="add mod">
          <ac:chgData name="Catherine Delannoy" userId="ae97804003d94de6" providerId="LiveId" clId="{ECD8C773-CDCF-4DF8-8475-77C8928FABDE}" dt="2024-02-09T09:52:23.032" v="3617"/>
          <ac:spMkLst>
            <pc:docMk/>
            <pc:sldMk cId="574391028" sldId="1818"/>
            <ac:spMk id="10" creationId="{4D82CB5D-6024-D45B-71DF-AA8438CF8439}"/>
          </ac:spMkLst>
        </pc:spChg>
        <pc:spChg chg="add mod">
          <ac:chgData name="Catherine Delannoy" userId="ae97804003d94de6" providerId="LiveId" clId="{ECD8C773-CDCF-4DF8-8475-77C8928FABDE}" dt="2024-02-10T17:37:29.997" v="5733" actId="20577"/>
          <ac:spMkLst>
            <pc:docMk/>
            <pc:sldMk cId="574391028" sldId="1818"/>
            <ac:spMk id="11" creationId="{E5E32B8D-BD62-2DD2-A262-5C3691C8336B}"/>
          </ac:spMkLst>
        </pc:spChg>
        <pc:spChg chg="add mod">
          <ac:chgData name="Catherine Delannoy" userId="ae97804003d94de6" providerId="LiveId" clId="{ECD8C773-CDCF-4DF8-8475-77C8928FABDE}" dt="2024-02-09T09:52:23.032" v="3617"/>
          <ac:spMkLst>
            <pc:docMk/>
            <pc:sldMk cId="574391028" sldId="1818"/>
            <ac:spMk id="12" creationId="{49133C8D-437C-59D2-DB20-D92D5F3BEFD0}"/>
          </ac:spMkLst>
        </pc:spChg>
        <pc:spChg chg="add">
          <ac:chgData name="Catherine Delannoy" userId="ae97804003d94de6" providerId="LiveId" clId="{ECD8C773-CDCF-4DF8-8475-77C8928FABDE}" dt="2024-02-08T17:31:30.372" v="1905"/>
          <ac:spMkLst>
            <pc:docMk/>
            <pc:sldMk cId="574391028" sldId="1818"/>
            <ac:spMk id="18" creationId="{23EBD2C1-6313-822E-0CE9-E4C557D2FFF9}"/>
          </ac:spMkLst>
        </pc:spChg>
        <pc:spChg chg="add del mod ord">
          <ac:chgData name="Catherine Delannoy" userId="ae97804003d94de6" providerId="LiveId" clId="{ECD8C773-CDCF-4DF8-8475-77C8928FABDE}" dt="2024-02-09T09:44:34.513" v="3571" actId="478"/>
          <ac:spMkLst>
            <pc:docMk/>
            <pc:sldMk cId="574391028" sldId="1818"/>
            <ac:spMk id="20" creationId="{E3AA5FC0-9453-39A7-7945-41D76636EEF4}"/>
          </ac:spMkLst>
        </pc:spChg>
        <pc:grpChg chg="del">
          <ac:chgData name="Catherine Delannoy" userId="ae97804003d94de6" providerId="LiveId" clId="{ECD8C773-CDCF-4DF8-8475-77C8928FABDE}" dt="2024-02-08T17:27:02.228" v="1729" actId="478"/>
          <ac:grpSpMkLst>
            <pc:docMk/>
            <pc:sldMk cId="574391028" sldId="1818"/>
            <ac:grpSpMk id="16" creationId="{7B259433-E6CE-A128-5462-4EB998FAEE12}"/>
          </ac:grpSpMkLst>
        </pc:grpChg>
        <pc:grpChg chg="del">
          <ac:chgData name="Catherine Delannoy" userId="ae97804003d94de6" providerId="LiveId" clId="{ECD8C773-CDCF-4DF8-8475-77C8928FABDE}" dt="2024-02-08T17:27:03.802" v="1730" actId="478"/>
          <ac:grpSpMkLst>
            <pc:docMk/>
            <pc:sldMk cId="574391028" sldId="1818"/>
            <ac:grpSpMk id="17" creationId="{E370688E-8D73-5636-9D12-7DAD2E3F3754}"/>
          </ac:grpSpMkLst>
        </pc:grpChg>
        <pc:picChg chg="add del mod modCrop">
          <ac:chgData name="Catherine Delannoy" userId="ae97804003d94de6" providerId="LiveId" clId="{ECD8C773-CDCF-4DF8-8475-77C8928FABDE}" dt="2024-02-09T09:49:35.451" v="3601" actId="478"/>
          <ac:picMkLst>
            <pc:docMk/>
            <pc:sldMk cId="574391028" sldId="1818"/>
            <ac:picMk id="5" creationId="{2A6A3437-C035-6B26-9CBB-F03B11514CBF}"/>
          </ac:picMkLst>
        </pc:picChg>
        <pc:picChg chg="add del mod modCrop">
          <ac:chgData name="Catherine Delannoy" userId="ae97804003d94de6" providerId="LiveId" clId="{ECD8C773-CDCF-4DF8-8475-77C8928FABDE}" dt="2024-02-09T09:52:08.189" v="3614" actId="478"/>
          <ac:picMkLst>
            <pc:docMk/>
            <pc:sldMk cId="574391028" sldId="1818"/>
            <ac:picMk id="7" creationId="{29EB2302-AD2F-2E94-183C-BE0CFA598BC1}"/>
          </ac:picMkLst>
        </pc:picChg>
        <pc:picChg chg="add mod">
          <ac:chgData name="Catherine Delannoy" userId="ae97804003d94de6" providerId="LiveId" clId="{ECD8C773-CDCF-4DF8-8475-77C8928FABDE}" dt="2024-02-09T10:00:23.270" v="3796"/>
          <ac:picMkLst>
            <pc:docMk/>
            <pc:sldMk cId="574391028" sldId="1818"/>
            <ac:picMk id="13" creationId="{ADC6B47C-53C9-D001-6A31-2C4A8BC4EBF3}"/>
          </ac:picMkLst>
        </pc:picChg>
        <pc:cxnChg chg="del">
          <ac:chgData name="Catherine Delannoy" userId="ae97804003d94de6" providerId="LiveId" clId="{ECD8C773-CDCF-4DF8-8475-77C8928FABDE}" dt="2024-02-08T17:27:05.245" v="1731" actId="478"/>
          <ac:cxnSpMkLst>
            <pc:docMk/>
            <pc:sldMk cId="574391028" sldId="1818"/>
            <ac:cxnSpMk id="19" creationId="{83C7CA94-9B65-9CF2-5D00-0FA72F4DC8D8}"/>
          </ac:cxnSpMkLst>
        </pc:cxnChg>
      </pc:sldChg>
      <pc:sldChg chg="addSp delSp modSp add mod setBg">
        <pc:chgData name="Catherine Delannoy" userId="ae97804003d94de6" providerId="LiveId" clId="{ECD8C773-CDCF-4DF8-8475-77C8928FABDE}" dt="2024-02-09T10:04:00.540" v="3828" actId="1076"/>
        <pc:sldMkLst>
          <pc:docMk/>
          <pc:sldMk cId="3275783532" sldId="1819"/>
        </pc:sldMkLst>
        <pc:spChg chg="mod">
          <ac:chgData name="Catherine Delannoy" userId="ae97804003d94de6" providerId="LiveId" clId="{ECD8C773-CDCF-4DF8-8475-77C8928FABDE}" dt="2024-02-09T10:04:00.540" v="3828" actId="1076"/>
          <ac:spMkLst>
            <pc:docMk/>
            <pc:sldMk cId="3275783532" sldId="1819"/>
            <ac:spMk id="2" creationId="{EF6B6D82-AB89-75D3-9403-B3607D324223}"/>
          </ac:spMkLst>
        </pc:spChg>
        <pc:picChg chg="del">
          <ac:chgData name="Catherine Delannoy" userId="ae97804003d94de6" providerId="LiveId" clId="{ECD8C773-CDCF-4DF8-8475-77C8928FABDE}" dt="2024-02-08T17:36:10.805" v="2030" actId="478"/>
          <ac:picMkLst>
            <pc:docMk/>
            <pc:sldMk cId="3275783532" sldId="1819"/>
            <ac:picMk id="3" creationId="{6E99152A-1FF1-C182-6D73-CC3290D7273D}"/>
          </ac:picMkLst>
        </pc:picChg>
        <pc:picChg chg="add mod modCrop">
          <ac:chgData name="Catherine Delannoy" userId="ae97804003d94de6" providerId="LiveId" clId="{ECD8C773-CDCF-4DF8-8475-77C8928FABDE}" dt="2024-02-09T10:03:10.350" v="3818" actId="1076"/>
          <ac:picMkLst>
            <pc:docMk/>
            <pc:sldMk cId="3275783532" sldId="1819"/>
            <ac:picMk id="4" creationId="{BC2CE6D4-5F2D-CAD9-3FBF-76707778D439}"/>
          </ac:picMkLst>
        </pc:picChg>
        <pc:picChg chg="add mod">
          <ac:chgData name="Catherine Delannoy" userId="ae97804003d94de6" providerId="LiveId" clId="{ECD8C773-CDCF-4DF8-8475-77C8928FABDE}" dt="2024-02-09T10:03:35.060" v="3824" actId="1076"/>
          <ac:picMkLst>
            <pc:docMk/>
            <pc:sldMk cId="3275783532" sldId="1819"/>
            <ac:picMk id="5" creationId="{96770638-D598-526E-9D31-3DCA4F423CDC}"/>
          </ac:picMkLst>
        </pc:picChg>
        <pc:picChg chg="del">
          <ac:chgData name="Catherine Delannoy" userId="ae97804003d94de6" providerId="LiveId" clId="{ECD8C773-CDCF-4DF8-8475-77C8928FABDE}" dt="2024-02-08T17:36:09.799" v="2029" actId="478"/>
          <ac:picMkLst>
            <pc:docMk/>
            <pc:sldMk cId="3275783532" sldId="1819"/>
            <ac:picMk id="9" creationId="{88004524-DA42-8638-91E0-4698AF6A40F6}"/>
          </ac:picMkLst>
        </pc:picChg>
      </pc:sldChg>
      <pc:sldChg chg="addSp delSp modSp add del mod">
        <pc:chgData name="Catherine Delannoy" userId="ae97804003d94de6" providerId="LiveId" clId="{ECD8C773-CDCF-4DF8-8475-77C8928FABDE}" dt="2024-02-09T10:14:18.401" v="4096" actId="47"/>
        <pc:sldMkLst>
          <pc:docMk/>
          <pc:sldMk cId="2131354050" sldId="1820"/>
        </pc:sldMkLst>
        <pc:spChg chg="mod">
          <ac:chgData name="Catherine Delannoy" userId="ae97804003d94de6" providerId="LiveId" clId="{ECD8C773-CDCF-4DF8-8475-77C8928FABDE}" dt="2024-02-08T17:37:48.165" v="2117" actId="14100"/>
          <ac:spMkLst>
            <pc:docMk/>
            <pc:sldMk cId="2131354050" sldId="1820"/>
            <ac:spMk id="2" creationId="{E137218F-64CF-52F8-7743-76C7D88EA40B}"/>
          </ac:spMkLst>
        </pc:spChg>
        <pc:picChg chg="add del mod">
          <ac:chgData name="Catherine Delannoy" userId="ae97804003d94de6" providerId="LiveId" clId="{ECD8C773-CDCF-4DF8-8475-77C8928FABDE}" dt="2024-02-09T10:05:28.319" v="3852" actId="21"/>
          <ac:picMkLst>
            <pc:docMk/>
            <pc:sldMk cId="2131354050" sldId="1820"/>
            <ac:picMk id="4" creationId="{B4043CEB-78B4-7FAA-C7D8-1034611E114E}"/>
          </ac:picMkLst>
        </pc:picChg>
        <pc:picChg chg="del">
          <ac:chgData name="Catherine Delannoy" userId="ae97804003d94de6" providerId="LiveId" clId="{ECD8C773-CDCF-4DF8-8475-77C8928FABDE}" dt="2024-02-08T17:37:49.297" v="2118" actId="478"/>
          <ac:picMkLst>
            <pc:docMk/>
            <pc:sldMk cId="2131354050" sldId="1820"/>
            <ac:picMk id="5" creationId="{8A4A9844-462F-6187-D42D-ACF8557A01DC}"/>
          </ac:picMkLst>
        </pc:picChg>
        <pc:picChg chg="add del mod">
          <ac:chgData name="Catherine Delannoy" userId="ae97804003d94de6" providerId="LiveId" clId="{ECD8C773-CDCF-4DF8-8475-77C8928FABDE}" dt="2024-02-09T10:07:31.529" v="3911" actId="21"/>
          <ac:picMkLst>
            <pc:docMk/>
            <pc:sldMk cId="2131354050" sldId="1820"/>
            <ac:picMk id="7" creationId="{D0336F91-4DD7-B172-CA56-29E0CEE7875D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7:46:07.007" v="5958" actId="20577"/>
        <pc:sldMkLst>
          <pc:docMk/>
          <pc:sldMk cId="1791559428" sldId="1821"/>
        </pc:sldMkLst>
        <pc:spChg chg="mod">
          <ac:chgData name="Catherine Delannoy" userId="ae97804003d94de6" providerId="LiveId" clId="{ECD8C773-CDCF-4DF8-8475-77C8928FABDE}" dt="2024-02-09T10:14:43.341" v="4098" actId="207"/>
          <ac:spMkLst>
            <pc:docMk/>
            <pc:sldMk cId="1791559428" sldId="1821"/>
            <ac:spMk id="2" creationId="{9BBED522-E88B-B7AB-4C99-6E8798547A01}"/>
          </ac:spMkLst>
        </pc:spChg>
        <pc:spChg chg="add mod">
          <ac:chgData name="Catherine Delannoy" userId="ae97804003d94de6" providerId="LiveId" clId="{ECD8C773-CDCF-4DF8-8475-77C8928FABDE}" dt="2024-02-10T17:46:07.007" v="5958" actId="20577"/>
          <ac:spMkLst>
            <pc:docMk/>
            <pc:sldMk cId="1791559428" sldId="1821"/>
            <ac:spMk id="6" creationId="{1C86FB50-1E5B-948B-0794-356A6035B851}"/>
          </ac:spMkLst>
        </pc:spChg>
        <pc:picChg chg="del">
          <ac:chgData name="Catherine Delannoy" userId="ae97804003d94de6" providerId="LiveId" clId="{ECD8C773-CDCF-4DF8-8475-77C8928FABDE}" dt="2024-02-08T17:39:03.358" v="2127" actId="478"/>
          <ac:picMkLst>
            <pc:docMk/>
            <pc:sldMk cId="1791559428" sldId="1821"/>
            <ac:picMk id="4" creationId="{EB5198BD-0DC3-B86C-D7C4-61396097CB45}"/>
          </ac:picMkLst>
        </pc:picChg>
        <pc:picChg chg="add mod">
          <ac:chgData name="Catherine Delannoy" userId="ae97804003d94de6" providerId="LiveId" clId="{ECD8C773-CDCF-4DF8-8475-77C8928FABDE}" dt="2024-02-09T10:15:17.931" v="4110" actId="1076"/>
          <ac:picMkLst>
            <pc:docMk/>
            <pc:sldMk cId="1791559428" sldId="1821"/>
            <ac:picMk id="5" creationId="{CFAE0F63-FAF3-4C1B-2313-329010C998E8}"/>
          </ac:picMkLst>
        </pc:picChg>
        <pc:picChg chg="del">
          <ac:chgData name="Catherine Delannoy" userId="ae97804003d94de6" providerId="LiveId" clId="{ECD8C773-CDCF-4DF8-8475-77C8928FABDE}" dt="2024-02-08T17:39:05.308" v="2128" actId="478"/>
          <ac:picMkLst>
            <pc:docMk/>
            <pc:sldMk cId="1791559428" sldId="1821"/>
            <ac:picMk id="7" creationId="{18E3497B-177A-23B6-2A93-E0FF712669BF}"/>
          </ac:picMkLst>
        </pc:picChg>
      </pc:sldChg>
      <pc:sldChg chg="addSp delSp modSp add del mod ord">
        <pc:chgData name="Catherine Delannoy" userId="ae97804003d94de6" providerId="LiveId" clId="{ECD8C773-CDCF-4DF8-8475-77C8928FABDE}" dt="2024-02-09T10:26:37.510" v="4230" actId="47"/>
        <pc:sldMkLst>
          <pc:docMk/>
          <pc:sldMk cId="838762039" sldId="1822"/>
        </pc:sldMkLst>
        <pc:spChg chg="add">
          <ac:chgData name="Catherine Delannoy" userId="ae97804003d94de6" providerId="LiveId" clId="{ECD8C773-CDCF-4DF8-8475-77C8928FABDE}" dt="2024-02-08T17:40:53.561" v="2183"/>
          <ac:spMkLst>
            <pc:docMk/>
            <pc:sldMk cId="838762039" sldId="1822"/>
            <ac:spMk id="3" creationId="{E6B96C38-C2BD-D623-5948-E00A7E21F263}"/>
          </ac:spMkLst>
        </pc:spChg>
        <pc:spChg chg="mod">
          <ac:chgData name="Catherine Delannoy" userId="ae97804003d94de6" providerId="LiveId" clId="{ECD8C773-CDCF-4DF8-8475-77C8928FABDE}" dt="2024-02-08T17:42:46.612" v="2217" actId="207"/>
          <ac:spMkLst>
            <pc:docMk/>
            <pc:sldMk cId="838762039" sldId="1822"/>
            <ac:spMk id="6" creationId="{3069B914-12D9-A4F3-F60D-51438F22E620}"/>
          </ac:spMkLst>
        </pc:spChg>
        <pc:spChg chg="add">
          <ac:chgData name="Catherine Delannoy" userId="ae97804003d94de6" providerId="LiveId" clId="{ECD8C773-CDCF-4DF8-8475-77C8928FABDE}" dt="2024-02-08T17:41:08.582" v="2188"/>
          <ac:spMkLst>
            <pc:docMk/>
            <pc:sldMk cId="838762039" sldId="1822"/>
            <ac:spMk id="8" creationId="{D6DB38AE-B286-5F01-5782-2E4781BB692E}"/>
          </ac:spMkLst>
        </pc:spChg>
        <pc:picChg chg="del">
          <ac:chgData name="Catherine Delannoy" userId="ae97804003d94de6" providerId="LiveId" clId="{ECD8C773-CDCF-4DF8-8475-77C8928FABDE}" dt="2024-02-08T17:40:53.392" v="2182" actId="478"/>
          <ac:picMkLst>
            <pc:docMk/>
            <pc:sldMk cId="838762039" sldId="1822"/>
            <ac:picMk id="5" creationId="{35459FAB-52D8-E6FB-B855-553CEF75598C}"/>
          </ac:picMkLst>
        </pc:picChg>
        <pc:picChg chg="add del mod">
          <ac:chgData name="Catherine Delannoy" userId="ae97804003d94de6" providerId="LiveId" clId="{ECD8C773-CDCF-4DF8-8475-77C8928FABDE}" dt="2024-02-09T10:25:15.720" v="4210" actId="21"/>
          <ac:picMkLst>
            <pc:docMk/>
            <pc:sldMk cId="838762039" sldId="1822"/>
            <ac:picMk id="7" creationId="{81ACE724-DBF1-F4C2-6E25-428F3D4FD3BF}"/>
          </ac:picMkLst>
        </pc:picChg>
      </pc:sldChg>
      <pc:sldChg chg="addSp delSp modSp add del mod ord">
        <pc:chgData name="Catherine Delannoy" userId="ae97804003d94de6" providerId="LiveId" clId="{ECD8C773-CDCF-4DF8-8475-77C8928FABDE}" dt="2024-02-09T10:39:51.860" v="4518" actId="47"/>
        <pc:sldMkLst>
          <pc:docMk/>
          <pc:sldMk cId="1478538151" sldId="1823"/>
        </pc:sldMkLst>
        <pc:spChg chg="mod">
          <ac:chgData name="Catherine Delannoy" userId="ae97804003d94de6" providerId="LiveId" clId="{ECD8C773-CDCF-4DF8-8475-77C8928FABDE}" dt="2024-02-08T17:43:08.184" v="2230" actId="20577"/>
          <ac:spMkLst>
            <pc:docMk/>
            <pc:sldMk cId="1478538151" sldId="1823"/>
            <ac:spMk id="2" creationId="{5B09AEE8-6406-DE17-C09B-C4CC967FD55A}"/>
          </ac:spMkLst>
        </pc:spChg>
        <pc:spChg chg="add">
          <ac:chgData name="Catherine Delannoy" userId="ae97804003d94de6" providerId="LiveId" clId="{ECD8C773-CDCF-4DF8-8475-77C8928FABDE}" dt="2024-02-08T17:43:19.093" v="2233"/>
          <ac:spMkLst>
            <pc:docMk/>
            <pc:sldMk cId="1478538151" sldId="1823"/>
            <ac:spMk id="3" creationId="{B87FE797-D672-24D5-5443-49180B67C280}"/>
          </ac:spMkLst>
        </pc:spChg>
        <pc:spChg chg="del">
          <ac:chgData name="Catherine Delannoy" userId="ae97804003d94de6" providerId="LiveId" clId="{ECD8C773-CDCF-4DF8-8475-77C8928FABDE}" dt="2024-02-08T17:43:12.135" v="2232" actId="478"/>
          <ac:spMkLst>
            <pc:docMk/>
            <pc:sldMk cId="1478538151" sldId="1823"/>
            <ac:spMk id="6" creationId="{51EF07FA-69BB-7FC5-A06C-75FFEAC981D8}"/>
          </ac:spMkLst>
        </pc:spChg>
        <pc:spChg chg="add">
          <ac:chgData name="Catherine Delannoy" userId="ae97804003d94de6" providerId="LiveId" clId="{ECD8C773-CDCF-4DF8-8475-77C8928FABDE}" dt="2024-02-08T17:43:45.186" v="2239"/>
          <ac:spMkLst>
            <pc:docMk/>
            <pc:sldMk cId="1478538151" sldId="1823"/>
            <ac:spMk id="8" creationId="{49B6615D-DD82-7CAF-0F4F-FEE56F4AE017}"/>
          </ac:spMkLst>
        </pc:spChg>
        <pc:spChg chg="add del mod">
          <ac:chgData name="Catherine Delannoy" userId="ae97804003d94de6" providerId="LiveId" clId="{ECD8C773-CDCF-4DF8-8475-77C8928FABDE}" dt="2024-02-09T10:32:35.588" v="4414" actId="478"/>
          <ac:spMkLst>
            <pc:docMk/>
            <pc:sldMk cId="1478538151" sldId="1823"/>
            <ac:spMk id="9" creationId="{16535A3E-C27E-E6EB-DED2-4E8245B95A71}"/>
          </ac:spMkLst>
        </pc:spChg>
        <pc:spChg chg="add">
          <ac:chgData name="Catherine Delannoy" userId="ae97804003d94de6" providerId="LiveId" clId="{ECD8C773-CDCF-4DF8-8475-77C8928FABDE}" dt="2024-02-08T17:43:50.863" v="2241"/>
          <ac:spMkLst>
            <pc:docMk/>
            <pc:sldMk cId="1478538151" sldId="1823"/>
            <ac:spMk id="10" creationId="{EAC1B039-AB84-4F1C-0C66-0DE14B3FDCBB}"/>
          </ac:spMkLst>
        </pc:spChg>
        <pc:graphicFrameChg chg="add del mod modGraphic">
          <ac:chgData name="Catherine Delannoy" userId="ae97804003d94de6" providerId="LiveId" clId="{ECD8C773-CDCF-4DF8-8475-77C8928FABDE}" dt="2024-02-09T10:36:47.040" v="4451" actId="21"/>
          <ac:graphicFrameMkLst>
            <pc:docMk/>
            <pc:sldMk cId="1478538151" sldId="1823"/>
            <ac:graphicFrameMk id="11" creationId="{78D71038-1F54-3DEF-373B-EE5E699CD270}"/>
          </ac:graphicFrameMkLst>
        </pc:graphicFrameChg>
        <pc:picChg chg="add del mod">
          <ac:chgData name="Catherine Delannoy" userId="ae97804003d94de6" providerId="LiveId" clId="{ECD8C773-CDCF-4DF8-8475-77C8928FABDE}" dt="2024-02-09T10:36:35.382" v="4446" actId="21"/>
          <ac:picMkLst>
            <pc:docMk/>
            <pc:sldMk cId="1478538151" sldId="1823"/>
            <ac:picMk id="5" creationId="{0B652839-E962-682C-E2F2-1F607D38A9E8}"/>
          </ac:picMkLst>
        </pc:picChg>
        <pc:picChg chg="del">
          <ac:chgData name="Catherine Delannoy" userId="ae97804003d94de6" providerId="LiveId" clId="{ECD8C773-CDCF-4DF8-8475-77C8928FABDE}" dt="2024-02-08T17:43:10.798" v="2231" actId="478"/>
          <ac:picMkLst>
            <pc:docMk/>
            <pc:sldMk cId="1478538151" sldId="1823"/>
            <ac:picMk id="7" creationId="{DDEE8DAB-573D-631B-887A-96CE359067A3}"/>
          </ac:picMkLst>
        </pc:picChg>
        <pc:picChg chg="add del mod">
          <ac:chgData name="Catherine Delannoy" userId="ae97804003d94de6" providerId="LiveId" clId="{ECD8C773-CDCF-4DF8-8475-77C8928FABDE}" dt="2024-02-08T17:45:56.270" v="2260" actId="21"/>
          <ac:picMkLst>
            <pc:docMk/>
            <pc:sldMk cId="1478538151" sldId="1823"/>
            <ac:picMk id="13" creationId="{B416D8BC-D8EA-3C75-38B2-1D6175089E08}"/>
          </ac:picMkLst>
        </pc:picChg>
      </pc:sldChg>
      <pc:sldChg chg="addSp delSp modSp add del mod">
        <pc:chgData name="Catherine Delannoy" userId="ae97804003d94de6" providerId="LiveId" clId="{ECD8C773-CDCF-4DF8-8475-77C8928FABDE}" dt="2024-02-09T10:42:58.628" v="4638" actId="47"/>
        <pc:sldMkLst>
          <pc:docMk/>
          <pc:sldMk cId="2417353775" sldId="1824"/>
        </pc:sldMkLst>
        <pc:spChg chg="mod">
          <ac:chgData name="Catherine Delannoy" userId="ae97804003d94de6" providerId="LiveId" clId="{ECD8C773-CDCF-4DF8-8475-77C8928FABDE}" dt="2024-02-08T17:46:04.917" v="2274" actId="20577"/>
          <ac:spMkLst>
            <pc:docMk/>
            <pc:sldMk cId="2417353775" sldId="1824"/>
            <ac:spMk id="2" creationId="{89EB8D6B-D937-6524-09CE-CB57F5BB8DC6}"/>
          </ac:spMkLst>
        </pc:spChg>
        <pc:spChg chg="add">
          <ac:chgData name="Catherine Delannoy" userId="ae97804003d94de6" providerId="LiveId" clId="{ECD8C773-CDCF-4DF8-8475-77C8928FABDE}" dt="2024-02-08T17:46:23.648" v="2275"/>
          <ac:spMkLst>
            <pc:docMk/>
            <pc:sldMk cId="2417353775" sldId="1824"/>
            <ac:spMk id="3" creationId="{83AAB226-A2D6-38C9-7C96-F756E85B4015}"/>
          </ac:spMkLst>
        </pc:spChg>
        <pc:spChg chg="del mod">
          <ac:chgData name="Catherine Delannoy" userId="ae97804003d94de6" providerId="LiveId" clId="{ECD8C773-CDCF-4DF8-8475-77C8928FABDE}" dt="2024-02-09T10:42:33.654" v="4625"/>
          <ac:spMkLst>
            <pc:docMk/>
            <pc:sldMk cId="2417353775" sldId="1824"/>
            <ac:spMk id="6" creationId="{658F39CA-36F2-C7A0-3133-7D4E3D61BA67}"/>
          </ac:spMkLst>
        </pc:spChg>
        <pc:picChg chg="add del">
          <ac:chgData name="Catherine Delannoy" userId="ae97804003d94de6" providerId="LiveId" clId="{ECD8C773-CDCF-4DF8-8475-77C8928FABDE}" dt="2024-02-08T17:48:40.324" v="2305" actId="478"/>
          <ac:picMkLst>
            <pc:docMk/>
            <pc:sldMk cId="2417353775" sldId="1824"/>
            <ac:picMk id="5" creationId="{0155998D-3E3A-A067-CC17-CAC15D6F7B61}"/>
          </ac:picMkLst>
        </pc:picChg>
        <pc:picChg chg="del">
          <ac:chgData name="Catherine Delannoy" userId="ae97804003d94de6" providerId="LiveId" clId="{ECD8C773-CDCF-4DF8-8475-77C8928FABDE}" dt="2024-02-08T17:45:53.710" v="2259" actId="478"/>
          <ac:picMkLst>
            <pc:docMk/>
            <pc:sldMk cId="2417353775" sldId="1824"/>
            <ac:picMk id="7" creationId="{9BFB77D6-072D-6BB5-60CB-CFC025D9CC03}"/>
          </ac:picMkLst>
        </pc:picChg>
        <pc:picChg chg="add del mod">
          <ac:chgData name="Catherine Delannoy" userId="ae97804003d94de6" providerId="LiveId" clId="{ECD8C773-CDCF-4DF8-8475-77C8928FABDE}" dt="2024-02-09T10:42:20.623" v="4608" actId="21"/>
          <ac:picMkLst>
            <pc:docMk/>
            <pc:sldMk cId="2417353775" sldId="1824"/>
            <ac:picMk id="13" creationId="{B416D8BC-D8EA-3C75-38B2-1D6175089E08}"/>
          </ac:picMkLst>
        </pc:picChg>
      </pc:sldChg>
      <pc:sldChg chg="addSp delSp modSp add del mod">
        <pc:chgData name="Catherine Delannoy" userId="ae97804003d94de6" providerId="LiveId" clId="{ECD8C773-CDCF-4DF8-8475-77C8928FABDE}" dt="2024-02-09T11:26:07.263" v="4730" actId="47"/>
        <pc:sldMkLst>
          <pc:docMk/>
          <pc:sldMk cId="3061241692" sldId="1825"/>
        </pc:sldMkLst>
        <pc:spChg chg="add mod ord">
          <ac:chgData name="Catherine Delannoy" userId="ae97804003d94de6" providerId="LiveId" clId="{ECD8C773-CDCF-4DF8-8475-77C8928FABDE}" dt="2024-02-08T17:48:09.136" v="2296" actId="1037"/>
          <ac:spMkLst>
            <pc:docMk/>
            <pc:sldMk cId="3061241692" sldId="1825"/>
            <ac:spMk id="3" creationId="{5C338139-A5A2-DEF6-D819-CCC8C328DB1A}"/>
          </ac:spMkLst>
        </pc:spChg>
        <pc:spChg chg="del">
          <ac:chgData name="Catherine Delannoy" userId="ae97804003d94de6" providerId="LiveId" clId="{ECD8C773-CDCF-4DF8-8475-77C8928FABDE}" dt="2024-02-08T17:47:26.075" v="2286" actId="478"/>
          <ac:spMkLst>
            <pc:docMk/>
            <pc:sldMk cId="3061241692" sldId="1825"/>
            <ac:spMk id="6" creationId="{F3E44932-C96D-CAF7-722B-039E8583FDBF}"/>
          </ac:spMkLst>
        </pc:spChg>
        <pc:picChg chg="del mod">
          <ac:chgData name="Catherine Delannoy" userId="ae97804003d94de6" providerId="LiveId" clId="{ECD8C773-CDCF-4DF8-8475-77C8928FABDE}" dt="2024-02-09T11:24:05.445" v="4673" actId="21"/>
          <ac:picMkLst>
            <pc:docMk/>
            <pc:sldMk cId="3061241692" sldId="1825"/>
            <ac:picMk id="5" creationId="{2DB98BE3-A8AE-FF8E-7552-BEFF7E019C3C}"/>
          </ac:picMkLst>
        </pc:picChg>
        <pc:picChg chg="del">
          <ac:chgData name="Catherine Delannoy" userId="ae97804003d94de6" providerId="LiveId" clId="{ECD8C773-CDCF-4DF8-8475-77C8928FABDE}" dt="2024-02-08T17:47:24.628" v="2285" actId="478"/>
          <ac:picMkLst>
            <pc:docMk/>
            <pc:sldMk cId="3061241692" sldId="1825"/>
            <ac:picMk id="13" creationId="{A6DE2104-54B7-18AA-E766-2C630ABD5297}"/>
          </ac:picMkLst>
        </pc:picChg>
      </pc:sldChg>
      <pc:sldChg chg="addSp delSp modSp add del mod">
        <pc:chgData name="Catherine Delannoy" userId="ae97804003d94de6" providerId="LiveId" clId="{ECD8C773-CDCF-4DF8-8475-77C8928FABDE}" dt="2024-02-09T11:27:56.985" v="4756" actId="47"/>
        <pc:sldMkLst>
          <pc:docMk/>
          <pc:sldMk cId="2796139193" sldId="1826"/>
        </pc:sldMkLst>
        <pc:spChg chg="del">
          <ac:chgData name="Catherine Delannoy" userId="ae97804003d94de6" providerId="LiveId" clId="{ECD8C773-CDCF-4DF8-8475-77C8928FABDE}" dt="2024-02-08T17:48:33.127" v="2302" actId="478"/>
          <ac:spMkLst>
            <pc:docMk/>
            <pc:sldMk cId="2796139193" sldId="1826"/>
            <ac:spMk id="3" creationId="{995976F9-870C-BC1E-97E8-298ED8283F29}"/>
          </ac:spMkLst>
        </pc:spChg>
        <pc:spChg chg="add del mod">
          <ac:chgData name="Catherine Delannoy" userId="ae97804003d94de6" providerId="LiveId" clId="{ECD8C773-CDCF-4DF8-8475-77C8928FABDE}" dt="2024-02-09T11:26:46.228" v="4737" actId="21"/>
          <ac:spMkLst>
            <pc:docMk/>
            <pc:sldMk cId="2796139193" sldId="1826"/>
            <ac:spMk id="7" creationId="{977066AA-F7EC-0DEE-E3EF-5BD6AC1887FC}"/>
          </ac:spMkLst>
        </pc:spChg>
        <pc:picChg chg="del mod">
          <ac:chgData name="Catherine Delannoy" userId="ae97804003d94de6" providerId="LiveId" clId="{ECD8C773-CDCF-4DF8-8475-77C8928FABDE}" dt="2024-02-08T17:48:32.195" v="2301" actId="478"/>
          <ac:picMkLst>
            <pc:docMk/>
            <pc:sldMk cId="2796139193" sldId="1826"/>
            <ac:picMk id="5" creationId="{9AB17620-44F1-2C96-552E-185A2D207383}"/>
          </ac:picMkLst>
        </pc:picChg>
        <pc:picChg chg="add del mod">
          <ac:chgData name="Catherine Delannoy" userId="ae97804003d94de6" providerId="LiveId" clId="{ECD8C773-CDCF-4DF8-8475-77C8928FABDE}" dt="2024-02-09T11:26:40.303" v="4735" actId="21"/>
          <ac:picMkLst>
            <pc:docMk/>
            <pc:sldMk cId="2796139193" sldId="1826"/>
            <ac:picMk id="6" creationId="{AEE21915-E76A-88D3-BDE0-DF732ED3F26E}"/>
          </ac:picMkLst>
        </pc:picChg>
      </pc:sldChg>
      <pc:sldChg chg="delSp modSp add del mod">
        <pc:chgData name="Catherine Delannoy" userId="ae97804003d94de6" providerId="LiveId" clId="{ECD8C773-CDCF-4DF8-8475-77C8928FABDE}" dt="2024-02-08T17:53:19.622" v="2349" actId="47"/>
        <pc:sldMkLst>
          <pc:docMk/>
          <pc:sldMk cId="296274942" sldId="1827"/>
        </pc:sldMkLst>
        <pc:spChg chg="mod">
          <ac:chgData name="Catherine Delannoy" userId="ae97804003d94de6" providerId="LiveId" clId="{ECD8C773-CDCF-4DF8-8475-77C8928FABDE}" dt="2024-02-08T17:50:23.825" v="2335" actId="20577"/>
          <ac:spMkLst>
            <pc:docMk/>
            <pc:sldMk cId="296274942" sldId="1827"/>
            <ac:spMk id="2" creationId="{9C3DCBD5-36A8-9E69-A422-562776AF6056}"/>
          </ac:spMkLst>
        </pc:spChg>
        <pc:spChg chg="del">
          <ac:chgData name="Catherine Delannoy" userId="ae97804003d94de6" providerId="LiveId" clId="{ECD8C773-CDCF-4DF8-8475-77C8928FABDE}" dt="2024-02-08T17:52:53.677" v="2337" actId="478"/>
          <ac:spMkLst>
            <pc:docMk/>
            <pc:sldMk cId="296274942" sldId="1827"/>
            <ac:spMk id="7" creationId="{A2D7CC8A-BD5E-FC25-9565-987B1139A33F}"/>
          </ac:spMkLst>
        </pc:spChg>
        <pc:picChg chg="del">
          <ac:chgData name="Catherine Delannoy" userId="ae97804003d94de6" providerId="LiveId" clId="{ECD8C773-CDCF-4DF8-8475-77C8928FABDE}" dt="2024-02-08T17:52:51.724" v="2336" actId="478"/>
          <ac:picMkLst>
            <pc:docMk/>
            <pc:sldMk cId="296274942" sldId="1827"/>
            <ac:picMk id="6" creationId="{9C1847F5-9CDC-5A09-480C-26791CDA91E1}"/>
          </ac:picMkLst>
        </pc:picChg>
      </pc:sldChg>
      <pc:sldChg chg="addSp delSp modSp add del mod">
        <pc:chgData name="Catherine Delannoy" userId="ae97804003d94de6" providerId="LiveId" clId="{ECD8C773-CDCF-4DF8-8475-77C8928FABDE}" dt="2024-02-09T11:31:08.113" v="4957" actId="47"/>
        <pc:sldMkLst>
          <pc:docMk/>
          <pc:sldMk cId="3325228415" sldId="1828"/>
        </pc:sldMkLst>
        <pc:picChg chg="add del mod">
          <ac:chgData name="Catherine Delannoy" userId="ae97804003d94de6" providerId="LiveId" clId="{ECD8C773-CDCF-4DF8-8475-77C8928FABDE}" dt="2024-02-09T11:30:35.733" v="4953" actId="21"/>
          <ac:picMkLst>
            <pc:docMk/>
            <pc:sldMk cId="3325228415" sldId="1828"/>
            <ac:picMk id="4" creationId="{FA61E49C-9C81-65A8-A2C7-5A134A77CD16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7:47:31.843" v="6032" actId="20577"/>
        <pc:sldMkLst>
          <pc:docMk/>
          <pc:sldMk cId="3998040511" sldId="1829"/>
        </pc:sldMkLst>
        <pc:spChg chg="mod">
          <ac:chgData name="Catherine Delannoy" userId="ae97804003d94de6" providerId="LiveId" clId="{ECD8C773-CDCF-4DF8-8475-77C8928FABDE}" dt="2024-02-09T11:31:45.373" v="4966" actId="207"/>
          <ac:spMkLst>
            <pc:docMk/>
            <pc:sldMk cId="3998040511" sldId="1829"/>
            <ac:spMk id="2" creationId="{068DC3FC-7E9D-8113-2C6D-D43FB77F81CD}"/>
          </ac:spMkLst>
        </pc:spChg>
        <pc:spChg chg="add mod">
          <ac:chgData name="Catherine Delannoy" userId="ae97804003d94de6" providerId="LiveId" clId="{ECD8C773-CDCF-4DF8-8475-77C8928FABDE}" dt="2024-02-10T17:47:31.843" v="6032" actId="20577"/>
          <ac:spMkLst>
            <pc:docMk/>
            <pc:sldMk cId="3998040511" sldId="1829"/>
            <ac:spMk id="3" creationId="{998EB60E-5CD9-595D-9693-82790DEDBB0B}"/>
          </ac:spMkLst>
        </pc:spChg>
        <pc:spChg chg="add del mod">
          <ac:chgData name="Catherine Delannoy" userId="ae97804003d94de6" providerId="LiveId" clId="{ECD8C773-CDCF-4DF8-8475-77C8928FABDE}" dt="2024-02-08T17:53:40.869" v="2355"/>
          <ac:spMkLst>
            <pc:docMk/>
            <pc:sldMk cId="3998040511" sldId="1829"/>
            <ac:spMk id="6" creationId="{CF61E144-ADF9-6E83-4A95-906957FBEDD8}"/>
          </ac:spMkLst>
        </pc:spChg>
        <pc:spChg chg="add">
          <ac:chgData name="Catherine Delannoy" userId="ae97804003d94de6" providerId="LiveId" clId="{ECD8C773-CDCF-4DF8-8475-77C8928FABDE}" dt="2024-02-08T17:53:34.770" v="2352"/>
          <ac:spMkLst>
            <pc:docMk/>
            <pc:sldMk cId="3998040511" sldId="1829"/>
            <ac:spMk id="7" creationId="{188AC925-FD74-5D33-A189-383B478C341C}"/>
          </ac:spMkLst>
        </pc:spChg>
        <pc:spChg chg="add">
          <ac:chgData name="Catherine Delannoy" userId="ae97804003d94de6" providerId="LiveId" clId="{ECD8C773-CDCF-4DF8-8475-77C8928FABDE}" dt="2024-02-08T17:53:38.307" v="2353"/>
          <ac:spMkLst>
            <pc:docMk/>
            <pc:sldMk cId="3998040511" sldId="1829"/>
            <ac:spMk id="8" creationId="{09A57F3B-122A-B088-4ADC-674F02AABC53}"/>
          </ac:spMkLst>
        </pc:spChg>
        <pc:spChg chg="add del mod">
          <ac:chgData name="Catherine Delannoy" userId="ae97804003d94de6" providerId="LiveId" clId="{ECD8C773-CDCF-4DF8-8475-77C8928FABDE}" dt="2024-02-09T11:32:32.535" v="4994" actId="478"/>
          <ac:spMkLst>
            <pc:docMk/>
            <pc:sldMk cId="3998040511" sldId="1829"/>
            <ac:spMk id="9" creationId="{08D8954E-64C1-F4E1-A94D-CE173E71853F}"/>
          </ac:spMkLst>
        </pc:spChg>
        <pc:spChg chg="add">
          <ac:chgData name="Catherine Delannoy" userId="ae97804003d94de6" providerId="LiveId" clId="{ECD8C773-CDCF-4DF8-8475-77C8928FABDE}" dt="2024-02-08T17:53:45.339" v="2357"/>
          <ac:spMkLst>
            <pc:docMk/>
            <pc:sldMk cId="3998040511" sldId="1829"/>
            <ac:spMk id="10" creationId="{38087EE6-0D49-912B-03FD-4B6EE40B9A3B}"/>
          </ac:spMkLst>
        </pc:spChg>
        <pc:picChg chg="del">
          <ac:chgData name="Catherine Delannoy" userId="ae97804003d94de6" providerId="LiveId" clId="{ECD8C773-CDCF-4DF8-8475-77C8928FABDE}" dt="2024-02-08T17:53:13.202" v="2345" actId="478"/>
          <ac:picMkLst>
            <pc:docMk/>
            <pc:sldMk cId="3998040511" sldId="1829"/>
            <ac:picMk id="4" creationId="{0F29C615-EE4C-B16F-455A-E4740531CCA1}"/>
          </ac:picMkLst>
        </pc:picChg>
        <pc:picChg chg="add mod">
          <ac:chgData name="Catherine Delannoy" userId="ae97804003d94de6" providerId="LiveId" clId="{ECD8C773-CDCF-4DF8-8475-77C8928FABDE}" dt="2024-02-08T17:53:23.855" v="2350" actId="1076"/>
          <ac:picMkLst>
            <pc:docMk/>
            <pc:sldMk cId="3998040511" sldId="1829"/>
            <ac:picMk id="5" creationId="{6A2F6E89-C05D-B331-6E7E-4AB11447E92B}"/>
          </ac:picMkLst>
        </pc:picChg>
      </pc:sldChg>
      <pc:sldChg chg="addSp delSp modSp add mod">
        <pc:chgData name="Catherine Delannoy" userId="ae97804003d94de6" providerId="LiveId" clId="{ECD8C773-CDCF-4DF8-8475-77C8928FABDE}" dt="2024-02-10T17:42:56.084" v="5862"/>
        <pc:sldMkLst>
          <pc:docMk/>
          <pc:sldMk cId="1935807111" sldId="1830"/>
        </pc:sldMkLst>
        <pc:spChg chg="add mod">
          <ac:chgData name="Catherine Delannoy" userId="ae97804003d94de6" providerId="LiveId" clId="{ECD8C773-CDCF-4DF8-8475-77C8928FABDE}" dt="2024-02-09T10:11:29.351" v="3940" actId="208"/>
          <ac:spMkLst>
            <pc:docMk/>
            <pc:sldMk cId="1935807111" sldId="1830"/>
            <ac:spMk id="5" creationId="{DCAD0743-BBD6-A1A2-937A-26D93C14A18B}"/>
          </ac:spMkLst>
        </pc:spChg>
        <pc:spChg chg="mod">
          <ac:chgData name="Catherine Delannoy" userId="ae97804003d94de6" providerId="LiveId" clId="{ECD8C773-CDCF-4DF8-8475-77C8928FABDE}" dt="2024-02-09T10:05:15.673" v="3850" actId="20577"/>
          <ac:spMkLst>
            <pc:docMk/>
            <pc:sldMk cId="1935807111" sldId="1830"/>
            <ac:spMk id="12" creationId="{462A0F03-6882-C8CB-C4BE-75A050BDC2C9}"/>
          </ac:spMkLst>
        </pc:spChg>
        <pc:spChg chg="mod">
          <ac:chgData name="Catherine Delannoy" userId="ae97804003d94de6" providerId="LiveId" clId="{ECD8C773-CDCF-4DF8-8475-77C8928FABDE}" dt="2024-02-10T17:42:56.084" v="5862"/>
          <ac:spMkLst>
            <pc:docMk/>
            <pc:sldMk cId="1935807111" sldId="1830"/>
            <ac:spMk id="13" creationId="{ED3B02C6-2CF3-92CB-9147-0044D22FC77D}"/>
          </ac:spMkLst>
        </pc:spChg>
        <pc:spChg chg="add mod">
          <ac:chgData name="Catherine Delannoy" userId="ae97804003d94de6" providerId="LiveId" clId="{ECD8C773-CDCF-4DF8-8475-77C8928FABDE}" dt="2024-02-09T10:11:26.680" v="3939" actId="208"/>
          <ac:spMkLst>
            <pc:docMk/>
            <pc:sldMk cId="1935807111" sldId="1830"/>
            <ac:spMk id="15" creationId="{E36D1B3D-6B1E-39BC-58E3-72BD42F2BA9A}"/>
          </ac:spMkLst>
        </pc:spChg>
        <pc:spChg chg="add mod">
          <ac:chgData name="Catherine Delannoy" userId="ae97804003d94de6" providerId="LiveId" clId="{ECD8C773-CDCF-4DF8-8475-77C8928FABDE}" dt="2024-02-09T10:11:24.539" v="3938" actId="208"/>
          <ac:spMkLst>
            <pc:docMk/>
            <pc:sldMk cId="1935807111" sldId="1830"/>
            <ac:spMk id="16" creationId="{ED944756-94E2-BA0A-7F76-2D8C0191539A}"/>
          </ac:spMkLst>
        </pc:spChg>
        <pc:grpChg chg="del mod">
          <ac:chgData name="Catherine Delannoy" userId="ae97804003d94de6" providerId="LiveId" clId="{ECD8C773-CDCF-4DF8-8475-77C8928FABDE}" dt="2024-02-09T10:10:24.031" v="3928" actId="478"/>
          <ac:grpSpMkLst>
            <pc:docMk/>
            <pc:sldMk cId="1935807111" sldId="1830"/>
            <ac:grpSpMk id="10" creationId="{0145F4BC-F721-365E-C55A-92E3CDB5A89D}"/>
          </ac:grpSpMkLst>
        </pc:grpChg>
        <pc:grpChg chg="add mod">
          <ac:chgData name="Catherine Delannoy" userId="ae97804003d94de6" providerId="LiveId" clId="{ECD8C773-CDCF-4DF8-8475-77C8928FABDE}" dt="2024-02-09T10:11:07.836" v="3937" actId="1036"/>
          <ac:grpSpMkLst>
            <pc:docMk/>
            <pc:sldMk cId="1935807111" sldId="1830"/>
            <ac:grpSpMk id="17" creationId="{72CFCC14-F2A6-BE47-5F9C-8D1406BD5345}"/>
          </ac:grpSpMkLst>
        </pc:grpChg>
        <pc:picChg chg="add mod">
          <ac:chgData name="Catherine Delannoy" userId="ae97804003d94de6" providerId="LiveId" clId="{ECD8C773-CDCF-4DF8-8475-77C8928FABDE}" dt="2024-02-09T10:11:00.040" v="3933" actId="208"/>
          <ac:picMkLst>
            <pc:docMk/>
            <pc:sldMk cId="1935807111" sldId="1830"/>
            <ac:picMk id="2" creationId="{B4043CEB-78B4-7FAA-C7D8-1034611E114E}"/>
          </ac:picMkLst>
        </pc:picChg>
        <pc:picChg chg="add mod">
          <ac:chgData name="Catherine Delannoy" userId="ae97804003d94de6" providerId="LiveId" clId="{ECD8C773-CDCF-4DF8-8475-77C8928FABDE}" dt="2024-02-09T10:10:42.869" v="3931" actId="208"/>
          <ac:picMkLst>
            <pc:docMk/>
            <pc:sldMk cId="1935807111" sldId="1830"/>
            <ac:picMk id="3" creationId="{D0336F91-4DD7-B172-CA56-29E0CEE7875D}"/>
          </ac:picMkLst>
        </pc:picChg>
        <pc:picChg chg="del">
          <ac:chgData name="Catherine Delannoy" userId="ae97804003d94de6" providerId="LiveId" clId="{ECD8C773-CDCF-4DF8-8475-77C8928FABDE}" dt="2024-02-09T10:05:23.835" v="3851" actId="478"/>
          <ac:picMkLst>
            <pc:docMk/>
            <pc:sldMk cId="1935807111" sldId="1830"/>
            <ac:picMk id="4" creationId="{31111973-FEB5-116C-314E-AA2BC3328459}"/>
          </ac:picMkLst>
        </pc:picChg>
        <pc:picChg chg="del">
          <ac:chgData name="Catherine Delannoy" userId="ae97804003d94de6" providerId="LiveId" clId="{ECD8C773-CDCF-4DF8-8475-77C8928FABDE}" dt="2024-02-09T10:10:21.191" v="3927" actId="478"/>
          <ac:picMkLst>
            <pc:docMk/>
            <pc:sldMk cId="1935807111" sldId="1830"/>
            <ac:picMk id="6" creationId="{643F0A90-D517-D522-BA72-EDCF7F7461BA}"/>
          </ac:picMkLst>
        </pc:picChg>
      </pc:sldChg>
      <pc:sldChg chg="add del setBg">
        <pc:chgData name="Catherine Delannoy" userId="ae97804003d94de6" providerId="LiveId" clId="{ECD8C773-CDCF-4DF8-8475-77C8928FABDE}" dt="2024-02-09T10:16:57.230" v="4118"/>
        <pc:sldMkLst>
          <pc:docMk/>
          <pc:sldMk cId="748436751" sldId="1831"/>
        </pc:sldMkLst>
      </pc:sldChg>
      <pc:sldChg chg="addSp delSp modSp new mod">
        <pc:chgData name="Catherine Delannoy" userId="ae97804003d94de6" providerId="LiveId" clId="{ECD8C773-CDCF-4DF8-8475-77C8928FABDE}" dt="2024-02-10T17:38:21.147" v="5737" actId="20577"/>
        <pc:sldMkLst>
          <pc:docMk/>
          <pc:sldMk cId="2776408745" sldId="1831"/>
        </pc:sldMkLst>
        <pc:spChg chg="del">
          <ac:chgData name="Catherine Delannoy" userId="ae97804003d94de6" providerId="LiveId" clId="{ECD8C773-CDCF-4DF8-8475-77C8928FABDE}" dt="2024-02-09T10:17:05.514" v="4121" actId="478"/>
          <ac:spMkLst>
            <pc:docMk/>
            <pc:sldMk cId="2776408745" sldId="1831"/>
            <ac:spMk id="2" creationId="{77DFF17C-DCF0-A3A8-B1FC-A9F2317D853E}"/>
          </ac:spMkLst>
        </pc:spChg>
        <pc:spChg chg="del">
          <ac:chgData name="Catherine Delannoy" userId="ae97804003d94de6" providerId="LiveId" clId="{ECD8C773-CDCF-4DF8-8475-77C8928FABDE}" dt="2024-02-09T10:17:03.800" v="4120" actId="478"/>
          <ac:spMkLst>
            <pc:docMk/>
            <pc:sldMk cId="2776408745" sldId="1831"/>
            <ac:spMk id="3" creationId="{89252E08-B7B3-5D95-DBDF-0DD35D5C75C2}"/>
          </ac:spMkLst>
        </pc:spChg>
        <pc:spChg chg="del">
          <ac:chgData name="Catherine Delannoy" userId="ae97804003d94de6" providerId="LiveId" clId="{ECD8C773-CDCF-4DF8-8475-77C8928FABDE}" dt="2024-02-09T10:17:06.654" v="4122" actId="478"/>
          <ac:spMkLst>
            <pc:docMk/>
            <pc:sldMk cId="2776408745" sldId="1831"/>
            <ac:spMk id="4" creationId="{6E023FE0-4F05-AD2D-6C2E-46E00BCDF44C}"/>
          </ac:spMkLst>
        </pc:spChg>
        <pc:spChg chg="add mod">
          <ac:chgData name="Catherine Delannoy" userId="ae97804003d94de6" providerId="LiveId" clId="{ECD8C773-CDCF-4DF8-8475-77C8928FABDE}" dt="2024-02-09T10:20:54.390" v="4142" actId="208"/>
          <ac:spMkLst>
            <pc:docMk/>
            <pc:sldMk cId="2776408745" sldId="1831"/>
            <ac:spMk id="7" creationId="{D222ABE8-AE1B-8A42-7E90-A49C30A3C2C8}"/>
          </ac:spMkLst>
        </pc:spChg>
        <pc:spChg chg="add mod">
          <ac:chgData name="Catherine Delannoy" userId="ae97804003d94de6" providerId="LiveId" clId="{ECD8C773-CDCF-4DF8-8475-77C8928FABDE}" dt="2024-02-09T10:19:53.881" v="4132" actId="1076"/>
          <ac:spMkLst>
            <pc:docMk/>
            <pc:sldMk cId="2776408745" sldId="1831"/>
            <ac:spMk id="8" creationId="{43C36197-AD5B-C252-1B98-FC50140ADB86}"/>
          </ac:spMkLst>
        </pc:spChg>
        <pc:spChg chg="add mod">
          <ac:chgData name="Catherine Delannoy" userId="ae97804003d94de6" providerId="LiveId" clId="{ECD8C773-CDCF-4DF8-8475-77C8928FABDE}" dt="2024-02-09T10:24:45.580" v="4206" actId="1076"/>
          <ac:spMkLst>
            <pc:docMk/>
            <pc:sldMk cId="2776408745" sldId="1831"/>
            <ac:spMk id="9" creationId="{5C37ECDB-D37A-6D02-168C-900FEC575762}"/>
          </ac:spMkLst>
        </pc:spChg>
        <pc:spChg chg="add mod">
          <ac:chgData name="Catherine Delannoy" userId="ae97804003d94de6" providerId="LiveId" clId="{ECD8C773-CDCF-4DF8-8475-77C8928FABDE}" dt="2024-02-10T17:38:21.147" v="5737" actId="20577"/>
          <ac:spMkLst>
            <pc:docMk/>
            <pc:sldMk cId="2776408745" sldId="1831"/>
            <ac:spMk id="10" creationId="{DB059B12-96E4-0F0E-BBF7-6DE506D1BAD6}"/>
          </ac:spMkLst>
        </pc:spChg>
        <pc:grpChg chg="add mod">
          <ac:chgData name="Catherine Delannoy" userId="ae97804003d94de6" providerId="LiveId" clId="{ECD8C773-CDCF-4DF8-8475-77C8928FABDE}" dt="2024-02-09T10:20:37.680" v="4138" actId="1076"/>
          <ac:grpSpMkLst>
            <pc:docMk/>
            <pc:sldMk cId="2776408745" sldId="1831"/>
            <ac:grpSpMk id="11" creationId="{B639B7BB-790C-89B9-584B-F11E4F821606}"/>
          </ac:grpSpMkLst>
        </pc:grpChg>
        <pc:picChg chg="add mod modCrop">
          <ac:chgData name="Catherine Delannoy" userId="ae97804003d94de6" providerId="LiveId" clId="{ECD8C773-CDCF-4DF8-8475-77C8928FABDE}" dt="2024-02-09T10:20:26.680" v="4137" actId="732"/>
          <ac:picMkLst>
            <pc:docMk/>
            <pc:sldMk cId="2776408745" sldId="1831"/>
            <ac:picMk id="6" creationId="{A12D4A21-403D-4D3A-4FD4-85B68B59E31E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7:46:00.543" v="5956" actId="20577"/>
        <pc:sldMkLst>
          <pc:docMk/>
          <pc:sldMk cId="459354581" sldId="1832"/>
        </pc:sldMkLst>
        <pc:spChg chg="mod">
          <ac:chgData name="Catherine Delannoy" userId="ae97804003d94de6" providerId="LiveId" clId="{ECD8C773-CDCF-4DF8-8475-77C8928FABDE}" dt="2024-02-10T17:46:00.543" v="5956" actId="20577"/>
          <ac:spMkLst>
            <pc:docMk/>
            <pc:sldMk cId="459354581" sldId="1832"/>
            <ac:spMk id="6" creationId="{3C1F5711-C5B3-3540-BE08-A3FE9BA106B8}"/>
          </ac:spMkLst>
        </pc:spChg>
        <pc:picChg chg="del">
          <ac:chgData name="Catherine Delannoy" userId="ae97804003d94de6" providerId="LiveId" clId="{ECD8C773-CDCF-4DF8-8475-77C8928FABDE}" dt="2024-02-09T10:25:12.200" v="4209" actId="478"/>
          <ac:picMkLst>
            <pc:docMk/>
            <pc:sldMk cId="459354581" sldId="1832"/>
            <ac:picMk id="5" creationId="{989D9911-D081-C08E-CBB9-5E956DF60EC0}"/>
          </ac:picMkLst>
        </pc:picChg>
        <pc:picChg chg="add mod">
          <ac:chgData name="Catherine Delannoy" userId="ae97804003d94de6" providerId="LiveId" clId="{ECD8C773-CDCF-4DF8-8475-77C8928FABDE}" dt="2024-02-09T10:25:18.481" v="4212" actId="1076"/>
          <ac:picMkLst>
            <pc:docMk/>
            <pc:sldMk cId="459354581" sldId="1832"/>
            <ac:picMk id="7" creationId="{81ACE724-DBF1-F4C2-6E25-428F3D4FD3BF}"/>
          </ac:picMkLst>
        </pc:picChg>
      </pc:sldChg>
      <pc:sldChg chg="addSp delSp modSp add mod">
        <pc:chgData name="Catherine Delannoy" userId="ae97804003d94de6" providerId="LiveId" clId="{ECD8C773-CDCF-4DF8-8475-77C8928FABDE}" dt="2024-02-10T17:40:12.254" v="5821" actId="20577"/>
        <pc:sldMkLst>
          <pc:docMk/>
          <pc:sldMk cId="969183770" sldId="1833"/>
        </pc:sldMkLst>
        <pc:spChg chg="add mod">
          <ac:chgData name="Catherine Delannoy" userId="ae97804003d94de6" providerId="LiveId" clId="{ECD8C773-CDCF-4DF8-8475-77C8928FABDE}" dt="2024-02-09T10:38:27.649" v="4466" actId="208"/>
          <ac:spMkLst>
            <pc:docMk/>
            <pc:sldMk cId="969183770" sldId="1833"/>
            <ac:spMk id="7" creationId="{FD78C644-F544-A704-3B22-38F4E034C795}"/>
          </ac:spMkLst>
        </pc:spChg>
        <pc:spChg chg="add mod">
          <ac:chgData name="Catherine Delannoy" userId="ae97804003d94de6" providerId="LiveId" clId="{ECD8C773-CDCF-4DF8-8475-77C8928FABDE}" dt="2024-02-09T10:38:08.867" v="4465" actId="14100"/>
          <ac:spMkLst>
            <pc:docMk/>
            <pc:sldMk cId="969183770" sldId="1833"/>
            <ac:spMk id="8" creationId="{1F83D662-3007-E2D5-8D62-F77E28325A71}"/>
          </ac:spMkLst>
        </pc:spChg>
        <pc:spChg chg="mod">
          <ac:chgData name="Catherine Delannoy" userId="ae97804003d94de6" providerId="LiveId" clId="{ECD8C773-CDCF-4DF8-8475-77C8928FABDE}" dt="2024-02-09T10:41:55.304" v="4604" actId="1076"/>
          <ac:spMkLst>
            <pc:docMk/>
            <pc:sldMk cId="969183770" sldId="1833"/>
            <ac:spMk id="12" creationId="{350AA6CC-E85E-47BF-BEFE-115779E214F3}"/>
          </ac:spMkLst>
        </pc:spChg>
        <pc:spChg chg="mod">
          <ac:chgData name="Catherine Delannoy" userId="ae97804003d94de6" providerId="LiveId" clId="{ECD8C773-CDCF-4DF8-8475-77C8928FABDE}" dt="2024-02-10T17:40:12.254" v="5821" actId="20577"/>
          <ac:spMkLst>
            <pc:docMk/>
            <pc:sldMk cId="969183770" sldId="1833"/>
            <ac:spMk id="13" creationId="{6D8D7B51-F8FB-ADDD-E29F-919DA0255F90}"/>
          </ac:spMkLst>
        </pc:spChg>
        <pc:grpChg chg="del">
          <ac:chgData name="Catherine Delannoy" userId="ae97804003d94de6" providerId="LiveId" clId="{ECD8C773-CDCF-4DF8-8475-77C8928FABDE}" dt="2024-02-09T10:36:08.551" v="4444" actId="478"/>
          <ac:grpSpMkLst>
            <pc:docMk/>
            <pc:sldMk cId="969183770" sldId="1833"/>
            <ac:grpSpMk id="17" creationId="{11D78EC1-CCF8-F850-C287-4DDF9376ABC9}"/>
          </ac:grpSpMkLst>
        </pc:grpChg>
        <pc:graphicFrameChg chg="add mod modGraphic">
          <ac:chgData name="Catherine Delannoy" userId="ae97804003d94de6" providerId="LiveId" clId="{ECD8C773-CDCF-4DF8-8475-77C8928FABDE}" dt="2024-02-09T10:37:19.214" v="4455" actId="207"/>
          <ac:graphicFrameMkLst>
            <pc:docMk/>
            <pc:sldMk cId="969183770" sldId="1833"/>
            <ac:graphicFrameMk id="6" creationId="{78D71038-1F54-3DEF-373B-EE5E699CD270}"/>
          </ac:graphicFrameMkLst>
        </pc:graphicFrameChg>
        <pc:picChg chg="del">
          <ac:chgData name="Catherine Delannoy" userId="ae97804003d94de6" providerId="LiveId" clId="{ECD8C773-CDCF-4DF8-8475-77C8928FABDE}" dt="2024-02-09T10:36:06.222" v="4443" actId="478"/>
          <ac:picMkLst>
            <pc:docMk/>
            <pc:sldMk cId="969183770" sldId="1833"/>
            <ac:picMk id="2" creationId="{21A4E39F-68FC-77B8-204A-93E7329A0D71}"/>
          </ac:picMkLst>
        </pc:picChg>
        <pc:picChg chg="add mod">
          <ac:chgData name="Catherine Delannoy" userId="ae97804003d94de6" providerId="LiveId" clId="{ECD8C773-CDCF-4DF8-8475-77C8928FABDE}" dt="2024-02-09T10:36:42.120" v="4450" actId="14100"/>
          <ac:picMkLst>
            <pc:docMk/>
            <pc:sldMk cId="969183770" sldId="1833"/>
            <ac:picMk id="4" creationId="{0B652839-E962-682C-E2F2-1F607D38A9E8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7:46:17.933" v="5961" actId="20577"/>
        <pc:sldMkLst>
          <pc:docMk/>
          <pc:sldMk cId="4187646581" sldId="1834"/>
        </pc:sldMkLst>
        <pc:spChg chg="mod">
          <ac:chgData name="Catherine Delannoy" userId="ae97804003d94de6" providerId="LiveId" clId="{ECD8C773-CDCF-4DF8-8475-77C8928FABDE}" dt="2024-02-09T10:42:27.264" v="4622" actId="20577"/>
          <ac:spMkLst>
            <pc:docMk/>
            <pc:sldMk cId="4187646581" sldId="1834"/>
            <ac:spMk id="2" creationId="{91ADD64F-9D84-7E77-8140-4CBCE65FBBAA}"/>
          </ac:spMkLst>
        </pc:spChg>
        <pc:spChg chg="mod">
          <ac:chgData name="Catherine Delannoy" userId="ae97804003d94de6" providerId="LiveId" clId="{ECD8C773-CDCF-4DF8-8475-77C8928FABDE}" dt="2024-02-10T17:46:17.933" v="5961" actId="20577"/>
          <ac:spMkLst>
            <pc:docMk/>
            <pc:sldMk cId="4187646581" sldId="1834"/>
            <ac:spMk id="6" creationId="{14DFDB41-2873-72EF-8E46-5CDD2DF1DA37}"/>
          </ac:spMkLst>
        </pc:spChg>
        <pc:picChg chg="del">
          <ac:chgData name="Catherine Delannoy" userId="ae97804003d94de6" providerId="LiveId" clId="{ECD8C773-CDCF-4DF8-8475-77C8928FABDE}" dt="2024-02-09T10:42:18.216" v="4607" actId="478"/>
          <ac:picMkLst>
            <pc:docMk/>
            <pc:sldMk cId="4187646581" sldId="1834"/>
            <ac:picMk id="5" creationId="{16B0D7D1-C21D-27B8-D691-7B58EE689B69}"/>
          </ac:picMkLst>
        </pc:picChg>
        <pc:picChg chg="add mod">
          <ac:chgData name="Catherine Delannoy" userId="ae97804003d94de6" providerId="LiveId" clId="{ECD8C773-CDCF-4DF8-8475-77C8928FABDE}" dt="2024-02-09T10:42:22.296" v="4609"/>
          <ac:picMkLst>
            <pc:docMk/>
            <pc:sldMk cId="4187646581" sldId="1834"/>
            <ac:picMk id="13" creationId="{B416D8BC-D8EA-3C75-38B2-1D6175089E08}"/>
          </ac:picMkLst>
        </pc:picChg>
      </pc:sldChg>
      <pc:sldChg chg="addSp delSp modSp add mod">
        <pc:chgData name="Catherine Delannoy" userId="ae97804003d94de6" providerId="LiveId" clId="{ECD8C773-CDCF-4DF8-8475-77C8928FABDE}" dt="2024-02-10T17:40:27.829" v="5825" actId="20577"/>
        <pc:sldMkLst>
          <pc:docMk/>
          <pc:sldMk cId="587675174" sldId="1835"/>
        </pc:sldMkLst>
        <pc:spChg chg="add mod">
          <ac:chgData name="Catherine Delannoy" userId="ae97804003d94de6" providerId="LiveId" clId="{ECD8C773-CDCF-4DF8-8475-77C8928FABDE}" dt="2024-02-09T11:25:07.505" v="4700" actId="164"/>
          <ac:spMkLst>
            <pc:docMk/>
            <pc:sldMk cId="587675174" sldId="1835"/>
            <ac:spMk id="2" creationId="{9DB6633E-1653-4EA3-4906-A73F3A323C4E}"/>
          </ac:spMkLst>
        </pc:spChg>
        <pc:spChg chg="mod">
          <ac:chgData name="Catherine Delannoy" userId="ae97804003d94de6" providerId="LiveId" clId="{ECD8C773-CDCF-4DF8-8475-77C8928FABDE}" dt="2024-02-10T17:40:27.829" v="5825" actId="20577"/>
          <ac:spMkLst>
            <pc:docMk/>
            <pc:sldMk cId="587675174" sldId="1835"/>
            <ac:spMk id="10" creationId="{0E65F8B9-0982-8B85-0F3C-D8B116276712}"/>
          </ac:spMkLst>
        </pc:spChg>
        <pc:grpChg chg="add mod">
          <ac:chgData name="Catherine Delannoy" userId="ae97804003d94de6" providerId="LiveId" clId="{ECD8C773-CDCF-4DF8-8475-77C8928FABDE}" dt="2024-02-09T11:25:07.505" v="4700" actId="164"/>
          <ac:grpSpMkLst>
            <pc:docMk/>
            <pc:sldMk cId="587675174" sldId="1835"/>
            <ac:grpSpMk id="3" creationId="{B90FBDE1-BD0F-5B81-9830-B9E303F523F6}"/>
          </ac:grpSpMkLst>
        </pc:grpChg>
        <pc:grpChg chg="del">
          <ac:chgData name="Catherine Delannoy" userId="ae97804003d94de6" providerId="LiveId" clId="{ECD8C773-CDCF-4DF8-8475-77C8928FABDE}" dt="2024-02-09T11:24:07.863" v="4674" actId="478"/>
          <ac:grpSpMkLst>
            <pc:docMk/>
            <pc:sldMk cId="587675174" sldId="1835"/>
            <ac:grpSpMk id="11" creationId="{F3CB53FB-1FB6-A5D6-122C-565DBF6C3A7D}"/>
          </ac:grpSpMkLst>
        </pc:grpChg>
        <pc:picChg chg="add mod">
          <ac:chgData name="Catherine Delannoy" userId="ae97804003d94de6" providerId="LiveId" clId="{ECD8C773-CDCF-4DF8-8475-77C8928FABDE}" dt="2024-02-09T11:25:07.505" v="4700" actId="164"/>
          <ac:picMkLst>
            <pc:docMk/>
            <pc:sldMk cId="587675174" sldId="1835"/>
            <ac:picMk id="5" creationId="{2DB98BE3-A8AE-FF8E-7552-BEFF7E019C3C}"/>
          </ac:picMkLst>
        </pc:picChg>
      </pc:sldChg>
      <pc:sldChg chg="addSp delSp modSp add mod setBg">
        <pc:chgData name="Catherine Delannoy" userId="ae97804003d94de6" providerId="LiveId" clId="{ECD8C773-CDCF-4DF8-8475-77C8928FABDE}" dt="2024-02-10T17:46:44.408" v="5985" actId="20577"/>
        <pc:sldMkLst>
          <pc:docMk/>
          <pc:sldMk cId="2965423544" sldId="1836"/>
        </pc:sldMkLst>
        <pc:spChg chg="mod">
          <ac:chgData name="Catherine Delannoy" userId="ae97804003d94de6" providerId="LiveId" clId="{ECD8C773-CDCF-4DF8-8475-77C8928FABDE}" dt="2024-02-09T11:26:36.084" v="4733"/>
          <ac:spMkLst>
            <pc:docMk/>
            <pc:sldMk cId="2965423544" sldId="1836"/>
            <ac:spMk id="2" creationId="{47FCD8BD-2CBE-A34F-8728-66691B71D5AC}"/>
          </ac:spMkLst>
        </pc:spChg>
        <pc:spChg chg="add del mod">
          <ac:chgData name="Catherine Delannoy" userId="ae97804003d94de6" providerId="LiveId" clId="{ECD8C773-CDCF-4DF8-8475-77C8928FABDE}" dt="2024-02-09T11:27:44.210" v="4755" actId="478"/>
          <ac:spMkLst>
            <pc:docMk/>
            <pc:sldMk cId="2965423544" sldId="1836"/>
            <ac:spMk id="4" creationId="{977066AA-F7EC-0DEE-E3EF-5BD6AC1887FC}"/>
          </ac:spMkLst>
        </pc:spChg>
        <pc:spChg chg="mod">
          <ac:chgData name="Catherine Delannoy" userId="ae97804003d94de6" providerId="LiveId" clId="{ECD8C773-CDCF-4DF8-8475-77C8928FABDE}" dt="2024-02-10T17:46:44.408" v="5985" actId="20577"/>
          <ac:spMkLst>
            <pc:docMk/>
            <pc:sldMk cId="2965423544" sldId="1836"/>
            <ac:spMk id="6" creationId="{993ED230-F3E4-F52D-30CD-DE4D1090B966}"/>
          </ac:spMkLst>
        </pc:spChg>
        <pc:picChg chg="add mod">
          <ac:chgData name="Catherine Delannoy" userId="ae97804003d94de6" providerId="LiveId" clId="{ECD8C773-CDCF-4DF8-8475-77C8928FABDE}" dt="2024-02-09T11:26:41.635" v="4736"/>
          <ac:picMkLst>
            <pc:docMk/>
            <pc:sldMk cId="2965423544" sldId="1836"/>
            <ac:picMk id="3" creationId="{AEE21915-E76A-88D3-BDE0-DF732ED3F26E}"/>
          </ac:picMkLst>
        </pc:picChg>
        <pc:picChg chg="del">
          <ac:chgData name="Catherine Delannoy" userId="ae97804003d94de6" providerId="LiveId" clId="{ECD8C773-CDCF-4DF8-8475-77C8928FABDE}" dt="2024-02-09T11:26:37.193" v="4734" actId="478"/>
          <ac:picMkLst>
            <pc:docMk/>
            <pc:sldMk cId="2965423544" sldId="1836"/>
            <ac:picMk id="7" creationId="{6E798C19-3F14-8BA1-E5EF-0AD95D751735}"/>
          </ac:picMkLst>
        </pc:picChg>
      </pc:sldChg>
      <pc:sldChg chg="addSp delSp modSp add mod">
        <pc:chgData name="Catherine Delannoy" userId="ae97804003d94de6" providerId="LiveId" clId="{ECD8C773-CDCF-4DF8-8475-77C8928FABDE}" dt="2024-02-10T17:41:23.877" v="5848" actId="20577"/>
        <pc:sldMkLst>
          <pc:docMk/>
          <pc:sldMk cId="1720068439" sldId="1837"/>
        </pc:sldMkLst>
        <pc:spChg chg="del">
          <ac:chgData name="Catherine Delannoy" userId="ae97804003d94de6" providerId="LiveId" clId="{ECD8C773-CDCF-4DF8-8475-77C8928FABDE}" dt="2024-02-09T11:28:17.710" v="4759" actId="478"/>
          <ac:spMkLst>
            <pc:docMk/>
            <pc:sldMk cId="1720068439" sldId="1837"/>
            <ac:spMk id="7" creationId="{24519BAB-707D-4964-5F69-59D0CFAE7C15}"/>
          </ac:spMkLst>
        </pc:spChg>
        <pc:spChg chg="del">
          <ac:chgData name="Catherine Delannoy" userId="ae97804003d94de6" providerId="LiveId" clId="{ECD8C773-CDCF-4DF8-8475-77C8928FABDE}" dt="2024-02-09T11:28:17.710" v="4759" actId="478"/>
          <ac:spMkLst>
            <pc:docMk/>
            <pc:sldMk cId="1720068439" sldId="1837"/>
            <ac:spMk id="8" creationId="{6A75BB10-B2B1-6952-2432-69D0A26D4F72}"/>
          </ac:spMkLst>
        </pc:spChg>
        <pc:spChg chg="mod">
          <ac:chgData name="Catherine Delannoy" userId="ae97804003d94de6" providerId="LiveId" clId="{ECD8C773-CDCF-4DF8-8475-77C8928FABDE}" dt="2024-02-09T11:28:23.556" v="4767" actId="20577"/>
          <ac:spMkLst>
            <pc:docMk/>
            <pc:sldMk cId="1720068439" sldId="1837"/>
            <ac:spMk id="12" creationId="{A4600E8C-588D-CFDE-C82D-C13B25534223}"/>
          </ac:spMkLst>
        </pc:spChg>
        <pc:spChg chg="mod">
          <ac:chgData name="Catherine Delannoy" userId="ae97804003d94de6" providerId="LiveId" clId="{ECD8C773-CDCF-4DF8-8475-77C8928FABDE}" dt="2024-02-10T17:41:23.877" v="5848" actId="20577"/>
          <ac:spMkLst>
            <pc:docMk/>
            <pc:sldMk cId="1720068439" sldId="1837"/>
            <ac:spMk id="13" creationId="{D0D1A204-7EDF-36D8-D376-0557A40F786D}"/>
          </ac:spMkLst>
        </pc:spChg>
        <pc:graphicFrameChg chg="del">
          <ac:chgData name="Catherine Delannoy" userId="ae97804003d94de6" providerId="LiveId" clId="{ECD8C773-CDCF-4DF8-8475-77C8928FABDE}" dt="2024-02-09T11:28:14.004" v="4758" actId="478"/>
          <ac:graphicFrameMkLst>
            <pc:docMk/>
            <pc:sldMk cId="1720068439" sldId="1837"/>
            <ac:graphicFrameMk id="6" creationId="{77964C05-816C-F1DA-6792-FA490754D6A8}"/>
          </ac:graphicFrameMkLst>
        </pc:graphicFrameChg>
        <pc:picChg chg="add mod">
          <ac:chgData name="Catherine Delannoy" userId="ae97804003d94de6" providerId="LiveId" clId="{ECD8C773-CDCF-4DF8-8475-77C8928FABDE}" dt="2024-02-09T11:30:38.824" v="4955" actId="1076"/>
          <ac:picMkLst>
            <pc:docMk/>
            <pc:sldMk cId="1720068439" sldId="1837"/>
            <ac:picMk id="2" creationId="{FA61E49C-9C81-65A8-A2C7-5A134A77CD16}"/>
          </ac:picMkLst>
        </pc:picChg>
        <pc:picChg chg="del">
          <ac:chgData name="Catherine Delannoy" userId="ae97804003d94de6" providerId="LiveId" clId="{ECD8C773-CDCF-4DF8-8475-77C8928FABDE}" dt="2024-02-09T11:28:14.004" v="4758" actId="478"/>
          <ac:picMkLst>
            <pc:docMk/>
            <pc:sldMk cId="1720068439" sldId="1837"/>
            <ac:picMk id="4" creationId="{E5C7FCD2-BB73-BEF1-619F-77DA9A454E62}"/>
          </ac:picMkLst>
        </pc:picChg>
      </pc:sldChg>
      <pc:sldChg chg="add del setBg">
        <pc:chgData name="Catherine Delannoy" userId="ae97804003d94de6" providerId="LiveId" clId="{ECD8C773-CDCF-4DF8-8475-77C8928FABDE}" dt="2024-02-09T11:32:40.175" v="4995" actId="47"/>
        <pc:sldMkLst>
          <pc:docMk/>
          <pc:sldMk cId="3181007928" sldId="1838"/>
        </pc:sldMkLst>
      </pc:sldChg>
    </pc:docChg>
  </pc:docChgLst>
  <pc:docChgLst>
    <pc:chgData name="Catherine Delannoy" userId="ae97804003d94de6" providerId="LiveId" clId="{10074E89-A834-466E-AC83-4196328A4470}"/>
    <pc:docChg chg="undo custSel modSld">
      <pc:chgData name="Catherine Delannoy" userId="ae97804003d94de6" providerId="LiveId" clId="{10074E89-A834-466E-AC83-4196328A4470}" dt="2024-03-19T14:32:50.714" v="2711" actId="790"/>
      <pc:docMkLst>
        <pc:docMk/>
      </pc:docMkLst>
      <pc:sldChg chg="modSp mod">
        <pc:chgData name="Catherine Delannoy" userId="ae97804003d94de6" providerId="LiveId" clId="{10074E89-A834-466E-AC83-4196328A4470}" dt="2024-03-19T14:29:00.352" v="2640" actId="20577"/>
        <pc:sldMkLst>
          <pc:docMk/>
          <pc:sldMk cId="1924835305" sldId="1536"/>
        </pc:sldMkLst>
        <pc:spChg chg="mod">
          <ac:chgData name="Catherine Delannoy" userId="ae97804003d94de6" providerId="LiveId" clId="{10074E89-A834-466E-AC83-4196328A4470}" dt="2024-03-19T14:28:54.131" v="2637" actId="790"/>
          <ac:spMkLst>
            <pc:docMk/>
            <pc:sldMk cId="1924835305" sldId="1536"/>
            <ac:spMk id="2" creationId="{D44F03CA-6821-4B21-B44E-00B593B48E55}"/>
          </ac:spMkLst>
        </pc:spChg>
        <pc:spChg chg="mod">
          <ac:chgData name="Catherine Delannoy" userId="ae97804003d94de6" providerId="LiveId" clId="{10074E89-A834-466E-AC83-4196328A4470}" dt="2024-03-19T14:29:00.352" v="2640" actId="20577"/>
          <ac:spMkLst>
            <pc:docMk/>
            <pc:sldMk cId="1924835305" sldId="1536"/>
            <ac:spMk id="4" creationId="{58AC5F3B-D7A0-4524-9B41-DAC3FB3A057A}"/>
          </ac:spMkLst>
        </pc:spChg>
      </pc:sldChg>
      <pc:sldChg chg="modSp mod">
        <pc:chgData name="Catherine Delannoy" userId="ae97804003d94de6" providerId="LiveId" clId="{10074E89-A834-466E-AC83-4196328A4470}" dt="2024-03-19T10:04:51.516" v="49" actId="1076"/>
        <pc:sldMkLst>
          <pc:docMk/>
          <pc:sldMk cId="2682354208" sldId="1776"/>
        </pc:sldMkLst>
        <pc:spChg chg="mod">
          <ac:chgData name="Catherine Delannoy" userId="ae97804003d94de6" providerId="LiveId" clId="{10074E89-A834-466E-AC83-4196328A4470}" dt="2024-03-19T10:04:51.516" v="49" actId="1076"/>
          <ac:spMkLst>
            <pc:docMk/>
            <pc:sldMk cId="2682354208" sldId="1776"/>
            <ac:spMk id="6" creationId="{0E68F7D5-CAFC-7A01-34D0-C00CC208E46B}"/>
          </ac:spMkLst>
        </pc:spChg>
        <pc:picChg chg="mod">
          <ac:chgData name="Catherine Delannoy" userId="ae97804003d94de6" providerId="LiveId" clId="{10074E89-A834-466E-AC83-4196328A4470}" dt="2024-03-19T10:04:47.283" v="48" actId="1076"/>
          <ac:picMkLst>
            <pc:docMk/>
            <pc:sldMk cId="2682354208" sldId="1776"/>
            <ac:picMk id="9" creationId="{399CA87B-B801-3AAC-B1CB-33C217365817}"/>
          </ac:picMkLst>
        </pc:picChg>
      </pc:sldChg>
      <pc:sldChg chg="addSp delSp modSp mod">
        <pc:chgData name="Catherine Delannoy" userId="ae97804003d94de6" providerId="LiveId" clId="{10074E89-A834-466E-AC83-4196328A4470}" dt="2024-03-19T14:32:50.714" v="2711" actId="790"/>
        <pc:sldMkLst>
          <pc:docMk/>
          <pc:sldMk cId="2098521720" sldId="1806"/>
        </pc:sldMkLst>
        <pc:spChg chg="mod">
          <ac:chgData name="Catherine Delannoy" userId="ae97804003d94de6" providerId="LiveId" clId="{10074E89-A834-466E-AC83-4196328A4470}" dt="2024-03-19T14:32:50.714" v="2711" actId="790"/>
          <ac:spMkLst>
            <pc:docMk/>
            <pc:sldMk cId="2098521720" sldId="1806"/>
            <ac:spMk id="2" creationId="{D44F03CA-6821-4B21-B44E-00B593B48E55}"/>
          </ac:spMkLst>
        </pc:spChg>
        <pc:spChg chg="mod">
          <ac:chgData name="Catherine Delannoy" userId="ae97804003d94de6" providerId="LiveId" clId="{10074E89-A834-466E-AC83-4196328A4470}" dt="2024-03-19T14:32:50.714" v="2711" actId="790"/>
          <ac:spMkLst>
            <pc:docMk/>
            <pc:sldMk cId="2098521720" sldId="1806"/>
            <ac:spMk id="6" creationId="{B1C3CF38-FFD3-1C1B-4106-6F67CA559114}"/>
          </ac:spMkLst>
        </pc:spChg>
        <pc:spChg chg="mod">
          <ac:chgData name="Catherine Delannoy" userId="ae97804003d94de6" providerId="LiveId" clId="{10074E89-A834-466E-AC83-4196328A4470}" dt="2024-03-19T14:32:50.714" v="2711" actId="790"/>
          <ac:spMkLst>
            <pc:docMk/>
            <pc:sldMk cId="2098521720" sldId="1806"/>
            <ac:spMk id="7" creationId="{C5DB3FDC-57CF-7EA7-C3BB-96C982FF1D20}"/>
          </ac:spMkLst>
        </pc:spChg>
        <pc:spChg chg="mod">
          <ac:chgData name="Catherine Delannoy" userId="ae97804003d94de6" providerId="LiveId" clId="{10074E89-A834-466E-AC83-4196328A4470}" dt="2024-03-19T14:32:50.714" v="2711" actId="790"/>
          <ac:spMkLst>
            <pc:docMk/>
            <pc:sldMk cId="2098521720" sldId="1806"/>
            <ac:spMk id="13" creationId="{098132CB-DCA1-B2CA-EF84-7BDE1B906AF1}"/>
          </ac:spMkLst>
        </pc:spChg>
        <pc:spChg chg="mod">
          <ac:chgData name="Catherine Delannoy" userId="ae97804003d94de6" providerId="LiveId" clId="{10074E89-A834-466E-AC83-4196328A4470}" dt="2024-03-19T14:32:50.714" v="2711" actId="790"/>
          <ac:spMkLst>
            <pc:docMk/>
            <pc:sldMk cId="2098521720" sldId="1806"/>
            <ac:spMk id="14" creationId="{5C6E5191-C193-F8ED-E5E8-ACF1D40764F6}"/>
          </ac:spMkLst>
        </pc:spChg>
        <pc:graphicFrameChg chg="mod modGraphic">
          <ac:chgData name="Catherine Delannoy" userId="ae97804003d94de6" providerId="LiveId" clId="{10074E89-A834-466E-AC83-4196328A4470}" dt="2024-03-19T14:32:42.556" v="2709" actId="790"/>
          <ac:graphicFrameMkLst>
            <pc:docMk/>
            <pc:sldMk cId="2098521720" sldId="1806"/>
            <ac:graphicFrameMk id="5" creationId="{A18D8505-F3F8-B522-F377-95ACDC4A4050}"/>
          </ac:graphicFrameMkLst>
        </pc:graphicFrameChg>
        <pc:picChg chg="add mod">
          <ac:chgData name="Catherine Delannoy" userId="ae97804003d94de6" providerId="LiveId" clId="{10074E89-A834-466E-AC83-4196328A4470}" dt="2024-03-19T14:26:56.165" v="2516" actId="208"/>
          <ac:picMkLst>
            <pc:docMk/>
            <pc:sldMk cId="2098521720" sldId="1806"/>
            <ac:picMk id="3" creationId="{59E487F7-0498-4995-5889-E75E142B39B9}"/>
          </ac:picMkLst>
        </pc:picChg>
        <pc:picChg chg="add del">
          <ac:chgData name="Catherine Delannoy" userId="ae97804003d94de6" providerId="LiveId" clId="{10074E89-A834-466E-AC83-4196328A4470}" dt="2024-03-19T14:27:17.514" v="2523" actId="478"/>
          <ac:picMkLst>
            <pc:docMk/>
            <pc:sldMk cId="2098521720" sldId="1806"/>
            <ac:picMk id="4" creationId="{B508F85D-4BFC-7729-C5B8-2133F5FA0C10}"/>
          </ac:picMkLst>
        </pc:picChg>
        <pc:picChg chg="add del mod">
          <ac:chgData name="Catherine Delannoy" userId="ae97804003d94de6" providerId="LiveId" clId="{10074E89-A834-466E-AC83-4196328A4470}" dt="2024-03-19T14:27:14.677" v="2521" actId="22"/>
          <ac:picMkLst>
            <pc:docMk/>
            <pc:sldMk cId="2098521720" sldId="1806"/>
            <ac:picMk id="9" creationId="{93DBF310-67D0-DBDA-4CDB-23199213B02D}"/>
          </ac:picMkLst>
        </pc:picChg>
        <pc:picChg chg="add mod ord">
          <ac:chgData name="Catherine Delannoy" userId="ae97804003d94de6" providerId="LiveId" clId="{10074E89-A834-466E-AC83-4196328A4470}" dt="2024-03-19T14:27:26.599" v="2537" actId="1036"/>
          <ac:picMkLst>
            <pc:docMk/>
            <pc:sldMk cId="2098521720" sldId="1806"/>
            <ac:picMk id="11" creationId="{0E3229CC-4948-6A35-4354-EB25FC52C412}"/>
          </ac:picMkLst>
        </pc:picChg>
        <pc:picChg chg="add del">
          <ac:chgData name="Catherine Delannoy" userId="ae97804003d94de6" providerId="LiveId" clId="{10074E89-A834-466E-AC83-4196328A4470}" dt="2024-03-19T14:26:46.315" v="2512" actId="478"/>
          <ac:picMkLst>
            <pc:docMk/>
            <pc:sldMk cId="2098521720" sldId="1806"/>
            <ac:picMk id="17" creationId="{E536D85C-4B8E-0F50-D743-3156FFB9A012}"/>
          </ac:picMkLst>
        </pc:picChg>
      </pc:sldChg>
      <pc:sldChg chg="addSp delSp modSp mod">
        <pc:chgData name="Catherine Delannoy" userId="ae97804003d94de6" providerId="LiveId" clId="{10074E89-A834-466E-AC83-4196328A4470}" dt="2024-03-19T14:29:20.696" v="2650" actId="20577"/>
        <pc:sldMkLst>
          <pc:docMk/>
          <pc:sldMk cId="2433294235" sldId="1809"/>
        </pc:sldMkLst>
        <pc:spChg chg="mod">
          <ac:chgData name="Catherine Delannoy" userId="ae97804003d94de6" providerId="LiveId" clId="{10074E89-A834-466E-AC83-4196328A4470}" dt="2024-03-19T14:29:15.189" v="2641" actId="790"/>
          <ac:spMkLst>
            <pc:docMk/>
            <pc:sldMk cId="2433294235" sldId="1809"/>
            <ac:spMk id="2" creationId="{D44F03CA-6821-4B21-B44E-00B593B48E55}"/>
          </ac:spMkLst>
        </pc:spChg>
        <pc:spChg chg="mod">
          <ac:chgData name="Catherine Delannoy" userId="ae97804003d94de6" providerId="LiveId" clId="{10074E89-A834-466E-AC83-4196328A4470}" dt="2024-03-19T14:29:20.696" v="2650" actId="20577"/>
          <ac:spMkLst>
            <pc:docMk/>
            <pc:sldMk cId="2433294235" sldId="1809"/>
            <ac:spMk id="4" creationId="{58AC5F3B-D7A0-4524-9B41-DAC3FB3A057A}"/>
          </ac:spMkLst>
        </pc:spChg>
        <pc:spChg chg="mod">
          <ac:chgData name="Catherine Delannoy" userId="ae97804003d94de6" providerId="LiveId" clId="{10074E89-A834-466E-AC83-4196328A4470}" dt="2024-03-19T14:29:15.189" v="2641" actId="790"/>
          <ac:spMkLst>
            <pc:docMk/>
            <pc:sldMk cId="2433294235" sldId="1809"/>
            <ac:spMk id="13" creationId="{E4D1BBEF-CBDC-FEBA-BB36-BB388F2329FE}"/>
          </ac:spMkLst>
        </pc:spChg>
        <pc:picChg chg="add mod">
          <ac:chgData name="Catherine Delannoy" userId="ae97804003d94de6" providerId="LiveId" clId="{10074E89-A834-466E-AC83-4196328A4470}" dt="2024-03-19T10:10:02.999" v="653" actId="1076"/>
          <ac:picMkLst>
            <pc:docMk/>
            <pc:sldMk cId="2433294235" sldId="1809"/>
            <ac:picMk id="6" creationId="{2E0C56E3-20AF-333A-E56B-62228A32FE35}"/>
          </ac:picMkLst>
        </pc:picChg>
        <pc:picChg chg="del">
          <ac:chgData name="Catherine Delannoy" userId="ae97804003d94de6" providerId="LiveId" clId="{10074E89-A834-466E-AC83-4196328A4470}" dt="2024-03-19T10:09:35.557" v="651" actId="478"/>
          <ac:picMkLst>
            <pc:docMk/>
            <pc:sldMk cId="2433294235" sldId="1809"/>
            <ac:picMk id="12" creationId="{B78959B4-2B37-AD11-34C1-AC401FAFDC3B}"/>
          </ac:picMkLst>
        </pc:picChg>
      </pc:sldChg>
      <pc:sldChg chg="modSp mod">
        <pc:chgData name="Catherine Delannoy" userId="ae97804003d94de6" providerId="LiveId" clId="{10074E89-A834-466E-AC83-4196328A4470}" dt="2024-03-19T14:29:47.797" v="2652" actId="790"/>
        <pc:sldMkLst>
          <pc:docMk/>
          <pc:sldMk cId="1476750067" sldId="1810"/>
        </pc:sldMkLst>
        <pc:spChg chg="mod">
          <ac:chgData name="Catherine Delannoy" userId="ae97804003d94de6" providerId="LiveId" clId="{10074E89-A834-466E-AC83-4196328A4470}" dt="2024-03-19T14:29:47.797" v="2652" actId="790"/>
          <ac:spMkLst>
            <pc:docMk/>
            <pc:sldMk cId="1476750067" sldId="1810"/>
            <ac:spMk id="5" creationId="{3BF505E6-D22F-CF8B-EA74-6B451B5B507D}"/>
          </ac:spMkLst>
        </pc:spChg>
        <pc:spChg chg="mod">
          <ac:chgData name="Catherine Delannoy" userId="ae97804003d94de6" providerId="LiveId" clId="{10074E89-A834-466E-AC83-4196328A4470}" dt="2024-03-19T14:29:47.797" v="2652" actId="790"/>
          <ac:spMkLst>
            <pc:docMk/>
            <pc:sldMk cId="1476750067" sldId="1810"/>
            <ac:spMk id="7" creationId="{7C1945F0-6C5D-22F4-451C-DE16DA2E07A0}"/>
          </ac:spMkLst>
        </pc:spChg>
        <pc:spChg chg="mod">
          <ac:chgData name="Catherine Delannoy" userId="ae97804003d94de6" providerId="LiveId" clId="{10074E89-A834-466E-AC83-4196328A4470}" dt="2024-03-19T14:29:47.797" v="2652" actId="790"/>
          <ac:spMkLst>
            <pc:docMk/>
            <pc:sldMk cId="1476750067" sldId="1810"/>
            <ac:spMk id="9" creationId="{8E0D4062-2460-8D00-07A3-69C7BFA44894}"/>
          </ac:spMkLst>
        </pc:spChg>
        <pc:spChg chg="mod">
          <ac:chgData name="Catherine Delannoy" userId="ae97804003d94de6" providerId="LiveId" clId="{10074E89-A834-466E-AC83-4196328A4470}" dt="2024-03-19T14:29:47.797" v="2652" actId="790"/>
          <ac:spMkLst>
            <pc:docMk/>
            <pc:sldMk cId="1476750067" sldId="1810"/>
            <ac:spMk id="10" creationId="{24768E26-4794-8605-EE30-8100296665B4}"/>
          </ac:spMkLst>
        </pc:spChg>
      </pc:sldChg>
      <pc:sldChg chg="addSp delSp modSp mod">
        <pc:chgData name="Catherine Delannoy" userId="ae97804003d94de6" providerId="LiveId" clId="{10074E89-A834-466E-AC83-4196328A4470}" dt="2024-03-19T14:29:35.768" v="2651" actId="790"/>
        <pc:sldMkLst>
          <pc:docMk/>
          <pc:sldMk cId="3316654261" sldId="1813"/>
        </pc:sldMkLst>
        <pc:spChg chg="mod">
          <ac:chgData name="Catherine Delannoy" userId="ae97804003d94de6" providerId="LiveId" clId="{10074E89-A834-466E-AC83-4196328A4470}" dt="2024-03-19T14:29:35.768" v="2651" actId="790"/>
          <ac:spMkLst>
            <pc:docMk/>
            <pc:sldMk cId="3316654261" sldId="1813"/>
            <ac:spMk id="2" creationId="{82AB045B-7990-778A-619D-445B9BAF1C4F}"/>
          </ac:spMkLst>
        </pc:spChg>
        <pc:spChg chg="mod">
          <ac:chgData name="Catherine Delannoy" userId="ae97804003d94de6" providerId="LiveId" clId="{10074E89-A834-466E-AC83-4196328A4470}" dt="2024-03-19T14:29:35.768" v="2651" actId="790"/>
          <ac:spMkLst>
            <pc:docMk/>
            <pc:sldMk cId="3316654261" sldId="1813"/>
            <ac:spMk id="4" creationId="{31A51816-9190-503E-7E7F-51B7019F380E}"/>
          </ac:spMkLst>
        </pc:spChg>
        <pc:spChg chg="mod">
          <ac:chgData name="Catherine Delannoy" userId="ae97804003d94de6" providerId="LiveId" clId="{10074E89-A834-466E-AC83-4196328A4470}" dt="2024-03-19T14:29:35.768" v="2651" actId="790"/>
          <ac:spMkLst>
            <pc:docMk/>
            <pc:sldMk cId="3316654261" sldId="1813"/>
            <ac:spMk id="5" creationId="{CF3FF922-CD64-4A23-DE84-F3EEA2B08357}"/>
          </ac:spMkLst>
        </pc:spChg>
        <pc:spChg chg="mod">
          <ac:chgData name="Catherine Delannoy" userId="ae97804003d94de6" providerId="LiveId" clId="{10074E89-A834-466E-AC83-4196328A4470}" dt="2024-03-19T14:29:35.768" v="2651" actId="790"/>
          <ac:spMkLst>
            <pc:docMk/>
            <pc:sldMk cId="3316654261" sldId="1813"/>
            <ac:spMk id="6" creationId="{DCB65657-191C-F8A1-A31E-CFB4BFFF3D02}"/>
          </ac:spMkLst>
        </pc:spChg>
        <pc:picChg chg="add mod ord">
          <ac:chgData name="Catherine Delannoy" userId="ae97804003d94de6" providerId="LiveId" clId="{10074E89-A834-466E-AC83-4196328A4470}" dt="2024-03-19T10:23:01.396" v="1110" actId="1035"/>
          <ac:picMkLst>
            <pc:docMk/>
            <pc:sldMk cId="3316654261" sldId="1813"/>
            <ac:picMk id="8" creationId="{4FD5F6C6-910A-BE8F-F601-EF4091B39056}"/>
          </ac:picMkLst>
        </pc:picChg>
        <pc:picChg chg="del">
          <ac:chgData name="Catherine Delannoy" userId="ae97804003d94de6" providerId="LiveId" clId="{10074E89-A834-466E-AC83-4196328A4470}" dt="2024-03-19T10:22:15.722" v="1046" actId="478"/>
          <ac:picMkLst>
            <pc:docMk/>
            <pc:sldMk cId="3316654261" sldId="1813"/>
            <ac:picMk id="14" creationId="{823B79FC-B74A-0C65-44DD-FBA90EA457ED}"/>
          </ac:picMkLst>
        </pc:picChg>
      </pc:sldChg>
      <pc:sldChg chg="modSp mod">
        <pc:chgData name="Catherine Delannoy" userId="ae97804003d94de6" providerId="LiveId" clId="{10074E89-A834-466E-AC83-4196328A4470}" dt="2024-03-19T14:29:55.018" v="2653" actId="790"/>
        <pc:sldMkLst>
          <pc:docMk/>
          <pc:sldMk cId="552252147" sldId="1814"/>
        </pc:sldMkLst>
        <pc:spChg chg="mod">
          <ac:chgData name="Catherine Delannoy" userId="ae97804003d94de6" providerId="LiveId" clId="{10074E89-A834-466E-AC83-4196328A4470}" dt="2024-03-19T14:29:55.018" v="2653" actId="790"/>
          <ac:spMkLst>
            <pc:docMk/>
            <pc:sldMk cId="552252147" sldId="1814"/>
            <ac:spMk id="2" creationId="{3A114208-320F-ADB6-64D7-8AC467829F86}"/>
          </ac:spMkLst>
        </pc:spChg>
        <pc:spChg chg="mod">
          <ac:chgData name="Catherine Delannoy" userId="ae97804003d94de6" providerId="LiveId" clId="{10074E89-A834-466E-AC83-4196328A4470}" dt="2024-03-19T14:29:55.018" v="2653" actId="790"/>
          <ac:spMkLst>
            <pc:docMk/>
            <pc:sldMk cId="552252147" sldId="1814"/>
            <ac:spMk id="5" creationId="{EE6A8B8B-6560-3C6B-F28C-6B2BB14B2F57}"/>
          </ac:spMkLst>
        </pc:spChg>
        <pc:spChg chg="mod">
          <ac:chgData name="Catherine Delannoy" userId="ae97804003d94de6" providerId="LiveId" clId="{10074E89-A834-466E-AC83-4196328A4470}" dt="2024-03-19T14:29:55.018" v="2653" actId="790"/>
          <ac:spMkLst>
            <pc:docMk/>
            <pc:sldMk cId="552252147" sldId="1814"/>
            <ac:spMk id="6" creationId="{040A500F-B440-1594-2423-09C5D501F044}"/>
          </ac:spMkLst>
        </pc:spChg>
        <pc:spChg chg="mod">
          <ac:chgData name="Catherine Delannoy" userId="ae97804003d94de6" providerId="LiveId" clId="{10074E89-A834-466E-AC83-4196328A4470}" dt="2024-03-19T14:29:55.018" v="2653" actId="790"/>
          <ac:spMkLst>
            <pc:docMk/>
            <pc:sldMk cId="552252147" sldId="1814"/>
            <ac:spMk id="7" creationId="{3A6316A0-91B7-6AB9-DB6B-0626CFDD7880}"/>
          </ac:spMkLst>
        </pc:spChg>
      </pc:sldChg>
      <pc:sldChg chg="addSp delSp modSp mod">
        <pc:chgData name="Catherine Delannoy" userId="ae97804003d94de6" providerId="LiveId" clId="{10074E89-A834-466E-AC83-4196328A4470}" dt="2024-03-19T14:30:04.144" v="2654" actId="790"/>
        <pc:sldMkLst>
          <pc:docMk/>
          <pc:sldMk cId="3348691571" sldId="1815"/>
        </pc:sldMkLst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7" creationId="{50FBBE07-4865-9B8F-B643-798A1BAD2B83}"/>
          </ac:spMkLst>
        </pc:spChg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8" creationId="{C16ACB89-49F7-AD88-482D-1D5D0E05C95E}"/>
          </ac:spMkLst>
        </pc:spChg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9" creationId="{2CDAB1E9-08A9-53AB-7C90-42C0473983CF}"/>
          </ac:spMkLst>
        </pc:spChg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11" creationId="{169C15DA-5A53-BAA7-D34A-3A5852A2E858}"/>
          </ac:spMkLst>
        </pc:spChg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12" creationId="{8CDA1874-B242-FD74-B9D8-2B45A3292F42}"/>
          </ac:spMkLst>
        </pc:spChg>
        <pc:spChg chg="mod">
          <ac:chgData name="Catherine Delannoy" userId="ae97804003d94de6" providerId="LiveId" clId="{10074E89-A834-466E-AC83-4196328A4470}" dt="2024-03-19T14:30:04.144" v="2654" actId="790"/>
          <ac:spMkLst>
            <pc:docMk/>
            <pc:sldMk cId="3348691571" sldId="1815"/>
            <ac:spMk id="13" creationId="{6EC147B8-5F42-46B3-2EFF-50E07445C166}"/>
          </ac:spMkLst>
        </pc:spChg>
        <pc:picChg chg="add mod">
          <ac:chgData name="Catherine Delannoy" userId="ae97804003d94de6" providerId="LiveId" clId="{10074E89-A834-466E-AC83-4196328A4470}" dt="2024-03-19T10:23:36.939" v="1116" actId="1076"/>
          <ac:picMkLst>
            <pc:docMk/>
            <pc:sldMk cId="3348691571" sldId="1815"/>
            <ac:picMk id="3" creationId="{65815E80-8AB9-B0A8-3BFE-4FEEED138F1D}"/>
          </ac:picMkLst>
        </pc:picChg>
        <pc:picChg chg="del">
          <ac:chgData name="Catherine Delannoy" userId="ae97804003d94de6" providerId="LiveId" clId="{10074E89-A834-466E-AC83-4196328A4470}" dt="2024-03-19T10:23:29.006" v="1111" actId="478"/>
          <ac:picMkLst>
            <pc:docMk/>
            <pc:sldMk cId="3348691571" sldId="1815"/>
            <ac:picMk id="4" creationId="{581B1328-2CAB-6E35-1C9E-B82B862E1946}"/>
          </ac:picMkLst>
        </pc:picChg>
      </pc:sldChg>
      <pc:sldChg chg="addSp delSp modSp mod">
        <pc:chgData name="Catherine Delannoy" userId="ae97804003d94de6" providerId="LiveId" clId="{10074E89-A834-466E-AC83-4196328A4470}" dt="2024-03-19T14:30:10.148" v="2655" actId="790"/>
        <pc:sldMkLst>
          <pc:docMk/>
          <pc:sldMk cId="3430542561" sldId="1816"/>
        </pc:sldMkLst>
        <pc:spChg chg="mod">
          <ac:chgData name="Catherine Delannoy" userId="ae97804003d94de6" providerId="LiveId" clId="{10074E89-A834-466E-AC83-4196328A4470}" dt="2024-03-19T14:30:10.148" v="2655" actId="790"/>
          <ac:spMkLst>
            <pc:docMk/>
            <pc:sldMk cId="3430542561" sldId="1816"/>
            <ac:spMk id="6" creationId="{6D37E2B4-2262-36E7-16F8-D70A2D1DC04F}"/>
          </ac:spMkLst>
        </pc:spChg>
        <pc:spChg chg="mod">
          <ac:chgData name="Catherine Delannoy" userId="ae97804003d94de6" providerId="LiveId" clId="{10074E89-A834-466E-AC83-4196328A4470}" dt="2024-03-19T14:30:10.148" v="2655" actId="790"/>
          <ac:spMkLst>
            <pc:docMk/>
            <pc:sldMk cId="3430542561" sldId="1816"/>
            <ac:spMk id="7" creationId="{A976BA01-BDAC-D49B-8146-796A1E588F96}"/>
          </ac:spMkLst>
        </pc:spChg>
        <pc:spChg chg="mod">
          <ac:chgData name="Catherine Delannoy" userId="ae97804003d94de6" providerId="LiveId" clId="{10074E89-A834-466E-AC83-4196328A4470}" dt="2024-03-19T14:30:10.148" v="2655" actId="790"/>
          <ac:spMkLst>
            <pc:docMk/>
            <pc:sldMk cId="3430542561" sldId="1816"/>
            <ac:spMk id="8" creationId="{F2E2401A-E06F-89BE-2B8D-3059CB626F37}"/>
          </ac:spMkLst>
        </pc:spChg>
        <pc:spChg chg="mod">
          <ac:chgData name="Catherine Delannoy" userId="ae97804003d94de6" providerId="LiveId" clId="{10074E89-A834-466E-AC83-4196328A4470}" dt="2024-03-19T14:30:10.148" v="2655" actId="790"/>
          <ac:spMkLst>
            <pc:docMk/>
            <pc:sldMk cId="3430542561" sldId="1816"/>
            <ac:spMk id="15" creationId="{8E1616AB-6FD5-5A2A-DBD5-7AFCB88894F5}"/>
          </ac:spMkLst>
        </pc:spChg>
        <pc:picChg chg="add del mod">
          <ac:chgData name="Catherine Delannoy" userId="ae97804003d94de6" providerId="LiveId" clId="{10074E89-A834-466E-AC83-4196328A4470}" dt="2024-03-19T10:26:55.610" v="1279" actId="478"/>
          <ac:picMkLst>
            <pc:docMk/>
            <pc:sldMk cId="3430542561" sldId="1816"/>
            <ac:picMk id="3" creationId="{B4A2B01C-8AD6-0BD2-C282-D37186DBDFBE}"/>
          </ac:picMkLst>
        </pc:picChg>
        <pc:picChg chg="add mod">
          <ac:chgData name="Catherine Delannoy" userId="ae97804003d94de6" providerId="LiveId" clId="{10074E89-A834-466E-AC83-4196328A4470}" dt="2024-03-19T10:27:01.472" v="1282" actId="1076"/>
          <ac:picMkLst>
            <pc:docMk/>
            <pc:sldMk cId="3430542561" sldId="1816"/>
            <ac:picMk id="5" creationId="{A2234A86-A00D-3F60-5C5D-731AF110BF39}"/>
          </ac:picMkLst>
        </pc:picChg>
        <pc:picChg chg="del">
          <ac:chgData name="Catherine Delannoy" userId="ae97804003d94de6" providerId="LiveId" clId="{10074E89-A834-466E-AC83-4196328A4470}" dt="2024-03-19T10:25:13.948" v="1274" actId="478"/>
          <ac:picMkLst>
            <pc:docMk/>
            <pc:sldMk cId="3430542561" sldId="1816"/>
            <ac:picMk id="14" creationId="{2656DA8B-E79E-9B2A-6BB6-6CEE20080196}"/>
          </ac:picMkLst>
        </pc:picChg>
      </pc:sldChg>
      <pc:sldChg chg="modSp mod">
        <pc:chgData name="Catherine Delannoy" userId="ae97804003d94de6" providerId="LiveId" clId="{10074E89-A834-466E-AC83-4196328A4470}" dt="2024-03-19T14:30:21.438" v="2656" actId="790"/>
        <pc:sldMkLst>
          <pc:docMk/>
          <pc:sldMk cId="3172151446" sldId="1817"/>
        </pc:sldMkLst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2" creationId="{885606B2-B873-972D-4F94-07F155081661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8" creationId="{3EF0C28D-E0EA-F676-8DC0-52DA339F6B1F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9" creationId="{3FDB488C-25A4-6E00-E463-1B21E7EB2B4B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0" creationId="{FCB2483C-DC86-7811-D8FC-8E483134DA4B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1" creationId="{C94C8194-6A99-6B83-BDF7-581897B72283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2" creationId="{B92CFD80-8E6D-F3C2-30FD-C190C61DD1CC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3" creationId="{191A0CA4-D183-70B7-3B25-16813F8CE6BF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4" creationId="{730D81AD-7059-D076-6484-02EC9499DDCC}"/>
          </ac:spMkLst>
        </pc:spChg>
        <pc:spChg chg="mod">
          <ac:chgData name="Catherine Delannoy" userId="ae97804003d94de6" providerId="LiveId" clId="{10074E89-A834-466E-AC83-4196328A4470}" dt="2024-03-19T14:30:21.438" v="2656" actId="790"/>
          <ac:spMkLst>
            <pc:docMk/>
            <pc:sldMk cId="3172151446" sldId="1817"/>
            <ac:spMk id="15" creationId="{B2728DB3-5037-CC37-798A-D45AC59F8005}"/>
          </ac:spMkLst>
        </pc:spChg>
        <pc:grpChg chg="mod">
          <ac:chgData name="Catherine Delannoy" userId="ae97804003d94de6" providerId="LiveId" clId="{10074E89-A834-466E-AC83-4196328A4470}" dt="2024-03-19T10:27:54.119" v="1329" actId="1076"/>
          <ac:grpSpMkLst>
            <pc:docMk/>
            <pc:sldMk cId="3172151446" sldId="1817"/>
            <ac:grpSpMk id="21" creationId="{A3673E20-2ADC-0909-4CF8-8D2966EDE1CA}"/>
          </ac:grpSpMkLst>
        </pc:grpChg>
      </pc:sldChg>
      <pc:sldChg chg="modSp mod">
        <pc:chgData name="Catherine Delannoy" userId="ae97804003d94de6" providerId="LiveId" clId="{10074E89-A834-466E-AC83-4196328A4470}" dt="2024-03-19T14:30:47.330" v="2694" actId="20577"/>
        <pc:sldMkLst>
          <pc:docMk/>
          <pc:sldMk cId="574391028" sldId="1818"/>
        </pc:sldMkLst>
        <pc:spChg chg="mod">
          <ac:chgData name="Catherine Delannoy" userId="ae97804003d94de6" providerId="LiveId" clId="{10074E89-A834-466E-AC83-4196328A4470}" dt="2024-03-19T14:30:28.697" v="2657" actId="790"/>
          <ac:spMkLst>
            <pc:docMk/>
            <pc:sldMk cId="574391028" sldId="1818"/>
            <ac:spMk id="3" creationId="{CBB4EDF1-82F2-CA73-FF9C-8D82C7B7D2B3}"/>
          </ac:spMkLst>
        </pc:spChg>
        <pc:spChg chg="mod">
          <ac:chgData name="Catherine Delannoy" userId="ae97804003d94de6" providerId="LiveId" clId="{10074E89-A834-466E-AC83-4196328A4470}" dt="2024-03-19T14:30:28.697" v="2657" actId="790"/>
          <ac:spMkLst>
            <pc:docMk/>
            <pc:sldMk cId="574391028" sldId="1818"/>
            <ac:spMk id="9" creationId="{2DE543D4-C908-A85E-25F9-568DC59629D0}"/>
          </ac:spMkLst>
        </pc:spChg>
        <pc:spChg chg="mod">
          <ac:chgData name="Catherine Delannoy" userId="ae97804003d94de6" providerId="LiveId" clId="{10074E89-A834-466E-AC83-4196328A4470}" dt="2024-03-19T14:30:28.697" v="2657" actId="790"/>
          <ac:spMkLst>
            <pc:docMk/>
            <pc:sldMk cId="574391028" sldId="1818"/>
            <ac:spMk id="10" creationId="{4D82CB5D-6024-D45B-71DF-AA8438CF8439}"/>
          </ac:spMkLst>
        </pc:spChg>
        <pc:spChg chg="mod">
          <ac:chgData name="Catherine Delannoy" userId="ae97804003d94de6" providerId="LiveId" clId="{10074E89-A834-466E-AC83-4196328A4470}" dt="2024-03-19T14:30:47.330" v="2694" actId="20577"/>
          <ac:spMkLst>
            <pc:docMk/>
            <pc:sldMk cId="574391028" sldId="1818"/>
            <ac:spMk id="11" creationId="{E5E32B8D-BD62-2DD2-A262-5C3691C8336B}"/>
          </ac:spMkLst>
        </pc:spChg>
        <pc:spChg chg="mod">
          <ac:chgData name="Catherine Delannoy" userId="ae97804003d94de6" providerId="LiveId" clId="{10074E89-A834-466E-AC83-4196328A4470}" dt="2024-03-19T14:30:28.697" v="2657" actId="790"/>
          <ac:spMkLst>
            <pc:docMk/>
            <pc:sldMk cId="574391028" sldId="1818"/>
            <ac:spMk id="12" creationId="{49133C8D-437C-59D2-DB20-D92D5F3BEFD0}"/>
          </ac:spMkLst>
        </pc:spChg>
      </pc:sldChg>
      <pc:sldChg chg="modSp mod">
        <pc:chgData name="Catherine Delannoy" userId="ae97804003d94de6" providerId="LiveId" clId="{10074E89-A834-466E-AC83-4196328A4470}" dt="2024-03-19T10:35:46.567" v="1697" actId="20577"/>
        <pc:sldMkLst>
          <pc:docMk/>
          <pc:sldMk cId="3275783532" sldId="1819"/>
        </pc:sldMkLst>
        <pc:spChg chg="mod">
          <ac:chgData name="Catherine Delannoy" userId="ae97804003d94de6" providerId="LiveId" clId="{10074E89-A834-466E-AC83-4196328A4470}" dt="2024-03-19T10:35:46.567" v="1697" actId="20577"/>
          <ac:spMkLst>
            <pc:docMk/>
            <pc:sldMk cId="3275783532" sldId="1819"/>
            <ac:spMk id="2" creationId="{EF6B6D82-AB89-75D3-9403-B3607D324223}"/>
          </ac:spMkLst>
        </pc:spChg>
      </pc:sldChg>
      <pc:sldChg chg="addSp delSp modSp mod">
        <pc:chgData name="Catherine Delannoy" userId="ae97804003d94de6" providerId="LiveId" clId="{10074E89-A834-466E-AC83-4196328A4470}" dt="2024-03-19T14:31:28.116" v="2696" actId="790"/>
        <pc:sldMkLst>
          <pc:docMk/>
          <pc:sldMk cId="1791559428" sldId="1821"/>
        </pc:sldMkLst>
        <pc:spChg chg="mod">
          <ac:chgData name="Catherine Delannoy" userId="ae97804003d94de6" providerId="LiveId" clId="{10074E89-A834-466E-AC83-4196328A4470}" dt="2024-03-19T14:31:28.116" v="2696" actId="790"/>
          <ac:spMkLst>
            <pc:docMk/>
            <pc:sldMk cId="1791559428" sldId="1821"/>
            <ac:spMk id="2" creationId="{9BBED522-E88B-B7AB-4C99-6E8798547A01}"/>
          </ac:spMkLst>
        </pc:spChg>
        <pc:spChg chg="mod">
          <ac:chgData name="Catherine Delannoy" userId="ae97804003d94de6" providerId="LiveId" clId="{10074E89-A834-466E-AC83-4196328A4470}" dt="2024-03-19T14:31:28.116" v="2696" actId="790"/>
          <ac:spMkLst>
            <pc:docMk/>
            <pc:sldMk cId="1791559428" sldId="1821"/>
            <ac:spMk id="6" creationId="{1C86FB50-1E5B-948B-0794-356A6035B851}"/>
          </ac:spMkLst>
        </pc:spChg>
        <pc:picChg chg="add del mod">
          <ac:chgData name="Catherine Delannoy" userId="ae97804003d94de6" providerId="LiveId" clId="{10074E89-A834-466E-AC83-4196328A4470}" dt="2024-03-19T10:38:10.635" v="1744" actId="478"/>
          <ac:picMkLst>
            <pc:docMk/>
            <pc:sldMk cId="1791559428" sldId="1821"/>
            <ac:picMk id="4" creationId="{DD41961A-CEF3-F3E3-4C6B-74FACF9E809F}"/>
          </ac:picMkLst>
        </pc:picChg>
        <pc:picChg chg="del">
          <ac:chgData name="Catherine Delannoy" userId="ae97804003d94de6" providerId="LiveId" clId="{10074E89-A834-466E-AC83-4196328A4470}" dt="2024-03-19T10:37:56.504" v="1740" actId="478"/>
          <ac:picMkLst>
            <pc:docMk/>
            <pc:sldMk cId="1791559428" sldId="1821"/>
            <ac:picMk id="5" creationId="{CFAE0F63-FAF3-4C1B-2313-329010C998E8}"/>
          </ac:picMkLst>
        </pc:picChg>
        <pc:picChg chg="add mod">
          <ac:chgData name="Catherine Delannoy" userId="ae97804003d94de6" providerId="LiveId" clId="{10074E89-A834-466E-AC83-4196328A4470}" dt="2024-03-19T14:11:25.218" v="1771" actId="1076"/>
          <ac:picMkLst>
            <pc:docMk/>
            <pc:sldMk cId="1791559428" sldId="1821"/>
            <ac:picMk id="8" creationId="{DB361DDA-C36A-9521-6810-2BFC1310194C}"/>
          </ac:picMkLst>
        </pc:picChg>
      </pc:sldChg>
      <pc:sldChg chg="addSp delSp modSp mod">
        <pc:chgData name="Catherine Delannoy" userId="ae97804003d94de6" providerId="LiveId" clId="{10074E89-A834-466E-AC83-4196328A4470}" dt="2024-03-19T14:32:17.050" v="2704" actId="790"/>
        <pc:sldMkLst>
          <pc:docMk/>
          <pc:sldMk cId="3998040511" sldId="1829"/>
        </pc:sldMkLst>
        <pc:spChg chg="mod">
          <ac:chgData name="Catherine Delannoy" userId="ae97804003d94de6" providerId="LiveId" clId="{10074E89-A834-466E-AC83-4196328A4470}" dt="2024-03-19T14:32:17.050" v="2704" actId="790"/>
          <ac:spMkLst>
            <pc:docMk/>
            <pc:sldMk cId="3998040511" sldId="1829"/>
            <ac:spMk id="2" creationId="{068DC3FC-7E9D-8113-2C6D-D43FB77F81CD}"/>
          </ac:spMkLst>
        </pc:spChg>
        <pc:spChg chg="mod">
          <ac:chgData name="Catherine Delannoy" userId="ae97804003d94de6" providerId="LiveId" clId="{10074E89-A834-466E-AC83-4196328A4470}" dt="2024-03-19T14:32:17.050" v="2704" actId="790"/>
          <ac:spMkLst>
            <pc:docMk/>
            <pc:sldMk cId="3998040511" sldId="1829"/>
            <ac:spMk id="3" creationId="{998EB60E-5CD9-595D-9693-82790DEDBB0B}"/>
          </ac:spMkLst>
        </pc:spChg>
        <pc:picChg chg="del">
          <ac:chgData name="Catherine Delannoy" userId="ae97804003d94de6" providerId="LiveId" clId="{10074E89-A834-466E-AC83-4196328A4470}" dt="2024-03-19T14:25:11.417" v="2399" actId="478"/>
          <ac:picMkLst>
            <pc:docMk/>
            <pc:sldMk cId="3998040511" sldId="1829"/>
            <ac:picMk id="5" creationId="{6A2F6E89-C05D-B331-6E7E-4AB11447E92B}"/>
          </ac:picMkLst>
        </pc:picChg>
        <pc:picChg chg="add mod">
          <ac:chgData name="Catherine Delannoy" userId="ae97804003d94de6" providerId="LiveId" clId="{10074E89-A834-466E-AC83-4196328A4470}" dt="2024-03-19T14:25:31.789" v="2404" actId="1076"/>
          <ac:picMkLst>
            <pc:docMk/>
            <pc:sldMk cId="3998040511" sldId="1829"/>
            <ac:picMk id="6" creationId="{1DF0EF19-FA09-C52E-BE17-643B2FEAF2AB}"/>
          </ac:picMkLst>
        </pc:picChg>
      </pc:sldChg>
      <pc:sldChg chg="addSp delSp modSp mod">
        <pc:chgData name="Catherine Delannoy" userId="ae97804003d94de6" providerId="LiveId" clId="{10074E89-A834-466E-AC83-4196328A4470}" dt="2024-03-19T14:31:21.316" v="2695" actId="790"/>
        <pc:sldMkLst>
          <pc:docMk/>
          <pc:sldMk cId="1935807111" sldId="1830"/>
        </pc:sldMkLst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5" creationId="{DCAD0743-BBD6-A1A2-937A-26D93C14A18B}"/>
          </ac:spMkLst>
        </pc:spChg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11" creationId="{1FC20726-8F92-0EC8-3FA1-79DF5E943B83}"/>
          </ac:spMkLst>
        </pc:spChg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12" creationId="{462A0F03-6882-C8CB-C4BE-75A050BDC2C9}"/>
          </ac:spMkLst>
        </pc:spChg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13" creationId="{ED3B02C6-2CF3-92CB-9147-0044D22FC77D}"/>
          </ac:spMkLst>
        </pc:spChg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15" creationId="{E36D1B3D-6B1E-39BC-58E3-72BD42F2BA9A}"/>
          </ac:spMkLst>
        </pc:spChg>
        <pc:spChg chg="mod">
          <ac:chgData name="Catherine Delannoy" userId="ae97804003d94de6" providerId="LiveId" clId="{10074E89-A834-466E-AC83-4196328A4470}" dt="2024-03-19T14:31:21.316" v="2695" actId="790"/>
          <ac:spMkLst>
            <pc:docMk/>
            <pc:sldMk cId="1935807111" sldId="1830"/>
            <ac:spMk id="16" creationId="{ED944756-94E2-BA0A-7F76-2D8C0191539A}"/>
          </ac:spMkLst>
        </pc:spChg>
        <pc:picChg chg="del">
          <ac:chgData name="Catherine Delannoy" userId="ae97804003d94de6" providerId="LiveId" clId="{10074E89-A834-466E-AC83-4196328A4470}" dt="2024-03-19T10:35:53.229" v="1698" actId="478"/>
          <ac:picMkLst>
            <pc:docMk/>
            <pc:sldMk cId="1935807111" sldId="1830"/>
            <ac:picMk id="2" creationId="{B4043CEB-78B4-7FAA-C7D8-1034611E114E}"/>
          </ac:picMkLst>
        </pc:picChg>
        <pc:picChg chg="add mod">
          <ac:chgData name="Catherine Delannoy" userId="ae97804003d94de6" providerId="LiveId" clId="{10074E89-A834-466E-AC83-4196328A4470}" dt="2024-03-19T10:36:22.692" v="1706" actId="1036"/>
          <ac:picMkLst>
            <pc:docMk/>
            <pc:sldMk cId="1935807111" sldId="1830"/>
            <ac:picMk id="6" creationId="{5577FAD6-83A0-B15C-EAC7-E31615AFC6EC}"/>
          </ac:picMkLst>
        </pc:picChg>
      </pc:sldChg>
      <pc:sldChg chg="modSp mod">
        <pc:chgData name="Catherine Delannoy" userId="ae97804003d94de6" providerId="LiveId" clId="{10074E89-A834-466E-AC83-4196328A4470}" dt="2024-03-19T14:31:34.761" v="2697" actId="790"/>
        <pc:sldMkLst>
          <pc:docMk/>
          <pc:sldMk cId="2776408745" sldId="1831"/>
        </pc:sldMkLst>
        <pc:spChg chg="mod">
          <ac:chgData name="Catherine Delannoy" userId="ae97804003d94de6" providerId="LiveId" clId="{10074E89-A834-466E-AC83-4196328A4470}" dt="2024-03-19T14:31:34.761" v="2697" actId="790"/>
          <ac:spMkLst>
            <pc:docMk/>
            <pc:sldMk cId="2776408745" sldId="1831"/>
            <ac:spMk id="7" creationId="{D222ABE8-AE1B-8A42-7E90-A49C30A3C2C8}"/>
          </ac:spMkLst>
        </pc:spChg>
        <pc:spChg chg="mod">
          <ac:chgData name="Catherine Delannoy" userId="ae97804003d94de6" providerId="LiveId" clId="{10074E89-A834-466E-AC83-4196328A4470}" dt="2024-03-19T14:31:34.761" v="2697" actId="790"/>
          <ac:spMkLst>
            <pc:docMk/>
            <pc:sldMk cId="2776408745" sldId="1831"/>
            <ac:spMk id="8" creationId="{43C36197-AD5B-C252-1B98-FC50140ADB86}"/>
          </ac:spMkLst>
        </pc:spChg>
        <pc:spChg chg="mod">
          <ac:chgData name="Catherine Delannoy" userId="ae97804003d94de6" providerId="LiveId" clId="{10074E89-A834-466E-AC83-4196328A4470}" dt="2024-03-19T14:31:34.761" v="2697" actId="790"/>
          <ac:spMkLst>
            <pc:docMk/>
            <pc:sldMk cId="2776408745" sldId="1831"/>
            <ac:spMk id="9" creationId="{5C37ECDB-D37A-6D02-168C-900FEC575762}"/>
          </ac:spMkLst>
        </pc:spChg>
        <pc:spChg chg="mod">
          <ac:chgData name="Catherine Delannoy" userId="ae97804003d94de6" providerId="LiveId" clId="{10074E89-A834-466E-AC83-4196328A4470}" dt="2024-03-19T14:31:34.761" v="2697" actId="790"/>
          <ac:spMkLst>
            <pc:docMk/>
            <pc:sldMk cId="2776408745" sldId="1831"/>
            <ac:spMk id="10" creationId="{DB059B12-96E4-0F0E-BBF7-6DE506D1BAD6}"/>
          </ac:spMkLst>
        </pc:spChg>
      </pc:sldChg>
      <pc:sldChg chg="addSp delSp modSp mod">
        <pc:chgData name="Catherine Delannoy" userId="ae97804003d94de6" providerId="LiveId" clId="{10074E89-A834-466E-AC83-4196328A4470}" dt="2024-03-19T14:31:41.391" v="2698" actId="790"/>
        <pc:sldMkLst>
          <pc:docMk/>
          <pc:sldMk cId="459354581" sldId="1832"/>
        </pc:sldMkLst>
        <pc:spChg chg="mod">
          <ac:chgData name="Catherine Delannoy" userId="ae97804003d94de6" providerId="LiveId" clId="{10074E89-A834-466E-AC83-4196328A4470}" dt="2024-03-19T14:31:41.391" v="2698" actId="790"/>
          <ac:spMkLst>
            <pc:docMk/>
            <pc:sldMk cId="459354581" sldId="1832"/>
            <ac:spMk id="2" creationId="{A76DF9A7-908E-B33A-FD98-18C006B8D3F3}"/>
          </ac:spMkLst>
        </pc:spChg>
        <pc:spChg chg="mod">
          <ac:chgData name="Catherine Delannoy" userId="ae97804003d94de6" providerId="LiveId" clId="{10074E89-A834-466E-AC83-4196328A4470}" dt="2024-03-19T14:31:41.391" v="2698" actId="790"/>
          <ac:spMkLst>
            <pc:docMk/>
            <pc:sldMk cId="459354581" sldId="1832"/>
            <ac:spMk id="6" creationId="{3C1F5711-C5B3-3540-BE08-A3FE9BA106B8}"/>
          </ac:spMkLst>
        </pc:spChg>
        <pc:picChg chg="add mod">
          <ac:chgData name="Catherine Delannoy" userId="ae97804003d94de6" providerId="LiveId" clId="{10074E89-A834-466E-AC83-4196328A4470}" dt="2024-03-19T14:14:05.265" v="1995" actId="1076"/>
          <ac:picMkLst>
            <pc:docMk/>
            <pc:sldMk cId="459354581" sldId="1832"/>
            <ac:picMk id="4" creationId="{46CF69DF-8E3F-203C-73DE-76F3AADEB99F}"/>
          </ac:picMkLst>
        </pc:picChg>
        <pc:picChg chg="del">
          <ac:chgData name="Catherine Delannoy" userId="ae97804003d94de6" providerId="LiveId" clId="{10074E89-A834-466E-AC83-4196328A4470}" dt="2024-03-19T14:14:01.040" v="1993" actId="478"/>
          <ac:picMkLst>
            <pc:docMk/>
            <pc:sldMk cId="459354581" sldId="1832"/>
            <ac:picMk id="7" creationId="{81ACE724-DBF1-F4C2-6E25-428F3D4FD3BF}"/>
          </ac:picMkLst>
        </pc:picChg>
      </pc:sldChg>
      <pc:sldChg chg="addSp delSp modSp mod">
        <pc:chgData name="Catherine Delannoy" userId="ae97804003d94de6" providerId="LiveId" clId="{10074E89-A834-466E-AC83-4196328A4470}" dt="2024-03-19T14:31:47.195" v="2699" actId="790"/>
        <pc:sldMkLst>
          <pc:docMk/>
          <pc:sldMk cId="969183770" sldId="1833"/>
        </pc:sldMkLst>
        <pc:spChg chg="mod">
          <ac:chgData name="Catherine Delannoy" userId="ae97804003d94de6" providerId="LiveId" clId="{10074E89-A834-466E-AC83-4196328A4470}" dt="2024-03-19T14:31:47.195" v="2699" actId="790"/>
          <ac:spMkLst>
            <pc:docMk/>
            <pc:sldMk cId="969183770" sldId="1833"/>
            <ac:spMk id="7" creationId="{FD78C644-F544-A704-3B22-38F4E034C795}"/>
          </ac:spMkLst>
        </pc:spChg>
        <pc:spChg chg="mod">
          <ac:chgData name="Catherine Delannoy" userId="ae97804003d94de6" providerId="LiveId" clId="{10074E89-A834-466E-AC83-4196328A4470}" dt="2024-03-19T14:31:47.195" v="2699" actId="790"/>
          <ac:spMkLst>
            <pc:docMk/>
            <pc:sldMk cId="969183770" sldId="1833"/>
            <ac:spMk id="8" creationId="{1F83D662-3007-E2D5-8D62-F77E28325A71}"/>
          </ac:spMkLst>
        </pc:spChg>
        <pc:spChg chg="mod">
          <ac:chgData name="Catherine Delannoy" userId="ae97804003d94de6" providerId="LiveId" clId="{10074E89-A834-466E-AC83-4196328A4470}" dt="2024-03-19T14:31:47.195" v="2699" actId="790"/>
          <ac:spMkLst>
            <pc:docMk/>
            <pc:sldMk cId="969183770" sldId="1833"/>
            <ac:spMk id="11" creationId="{8FADE222-16AF-EAB3-25D5-E69C84E47B3C}"/>
          </ac:spMkLst>
        </pc:spChg>
        <pc:spChg chg="mod">
          <ac:chgData name="Catherine Delannoy" userId="ae97804003d94de6" providerId="LiveId" clId="{10074E89-A834-466E-AC83-4196328A4470}" dt="2024-03-19T14:31:47.195" v="2699" actId="790"/>
          <ac:spMkLst>
            <pc:docMk/>
            <pc:sldMk cId="969183770" sldId="1833"/>
            <ac:spMk id="12" creationId="{350AA6CC-E85E-47BF-BEFE-115779E214F3}"/>
          </ac:spMkLst>
        </pc:spChg>
        <pc:spChg chg="mod">
          <ac:chgData name="Catherine Delannoy" userId="ae97804003d94de6" providerId="LiveId" clId="{10074E89-A834-466E-AC83-4196328A4470}" dt="2024-03-19T14:31:47.195" v="2699" actId="790"/>
          <ac:spMkLst>
            <pc:docMk/>
            <pc:sldMk cId="969183770" sldId="1833"/>
            <ac:spMk id="13" creationId="{6D8D7B51-F8FB-ADDD-E29F-919DA0255F90}"/>
          </ac:spMkLst>
        </pc:spChg>
        <pc:graphicFrameChg chg="modGraphic">
          <ac:chgData name="Catherine Delannoy" userId="ae97804003d94de6" providerId="LiveId" clId="{10074E89-A834-466E-AC83-4196328A4470}" dt="2024-03-19T14:16:50.362" v="2088" actId="20577"/>
          <ac:graphicFrameMkLst>
            <pc:docMk/>
            <pc:sldMk cId="969183770" sldId="1833"/>
            <ac:graphicFrameMk id="6" creationId="{78D71038-1F54-3DEF-373B-EE5E699CD270}"/>
          </ac:graphicFrameMkLst>
        </pc:graphicFrameChg>
        <pc:picChg chg="add mod">
          <ac:chgData name="Catherine Delannoy" userId="ae97804003d94de6" providerId="LiveId" clId="{10074E89-A834-466E-AC83-4196328A4470}" dt="2024-03-19T14:18:01.017" v="2096" actId="1076"/>
          <ac:picMkLst>
            <pc:docMk/>
            <pc:sldMk cId="969183770" sldId="1833"/>
            <ac:picMk id="3" creationId="{EB13D337-BF06-611C-601E-C1C526C5D687}"/>
          </ac:picMkLst>
        </pc:picChg>
        <pc:picChg chg="del">
          <ac:chgData name="Catherine Delannoy" userId="ae97804003d94de6" providerId="LiveId" clId="{10074E89-A834-466E-AC83-4196328A4470}" dt="2024-03-19T14:17:18.586" v="2089" actId="478"/>
          <ac:picMkLst>
            <pc:docMk/>
            <pc:sldMk cId="969183770" sldId="1833"/>
            <ac:picMk id="4" creationId="{0B652839-E962-682C-E2F2-1F607D38A9E8}"/>
          </ac:picMkLst>
        </pc:picChg>
      </pc:sldChg>
      <pc:sldChg chg="addSp delSp modSp mod">
        <pc:chgData name="Catherine Delannoy" userId="ae97804003d94de6" providerId="LiveId" clId="{10074E89-A834-466E-AC83-4196328A4470}" dt="2024-03-19T14:31:52.082" v="2700" actId="790"/>
        <pc:sldMkLst>
          <pc:docMk/>
          <pc:sldMk cId="4187646581" sldId="1834"/>
        </pc:sldMkLst>
        <pc:spChg chg="mod">
          <ac:chgData name="Catherine Delannoy" userId="ae97804003d94de6" providerId="LiveId" clId="{10074E89-A834-466E-AC83-4196328A4470}" dt="2024-03-19T14:31:52.082" v="2700" actId="790"/>
          <ac:spMkLst>
            <pc:docMk/>
            <pc:sldMk cId="4187646581" sldId="1834"/>
            <ac:spMk id="2" creationId="{91ADD64F-9D84-7E77-8140-4CBCE65FBBAA}"/>
          </ac:spMkLst>
        </pc:spChg>
        <pc:spChg chg="mod">
          <ac:chgData name="Catherine Delannoy" userId="ae97804003d94de6" providerId="LiveId" clId="{10074E89-A834-466E-AC83-4196328A4470}" dt="2024-03-19T14:31:52.082" v="2700" actId="790"/>
          <ac:spMkLst>
            <pc:docMk/>
            <pc:sldMk cId="4187646581" sldId="1834"/>
            <ac:spMk id="6" creationId="{14DFDB41-2873-72EF-8E46-5CDD2DF1DA37}"/>
          </ac:spMkLst>
        </pc:spChg>
        <pc:picChg chg="add mod">
          <ac:chgData name="Catherine Delannoy" userId="ae97804003d94de6" providerId="LiveId" clId="{10074E89-A834-466E-AC83-4196328A4470}" dt="2024-03-19T14:18:44.734" v="2101" actId="1076"/>
          <ac:picMkLst>
            <pc:docMk/>
            <pc:sldMk cId="4187646581" sldId="1834"/>
            <ac:picMk id="4" creationId="{1D814D51-3A81-021E-4B89-EE06B9F11A74}"/>
          </ac:picMkLst>
        </pc:picChg>
        <pc:picChg chg="del">
          <ac:chgData name="Catherine Delannoy" userId="ae97804003d94de6" providerId="LiveId" clId="{10074E89-A834-466E-AC83-4196328A4470}" dt="2024-03-19T14:18:27.995" v="2097" actId="478"/>
          <ac:picMkLst>
            <pc:docMk/>
            <pc:sldMk cId="4187646581" sldId="1834"/>
            <ac:picMk id="13" creationId="{B416D8BC-D8EA-3C75-38B2-1D6175089E08}"/>
          </ac:picMkLst>
        </pc:picChg>
      </pc:sldChg>
      <pc:sldChg chg="modSp mod">
        <pc:chgData name="Catherine Delannoy" userId="ae97804003d94de6" providerId="LiveId" clId="{10074E89-A834-466E-AC83-4196328A4470}" dt="2024-03-19T14:31:59.974" v="2701" actId="790"/>
        <pc:sldMkLst>
          <pc:docMk/>
          <pc:sldMk cId="587675174" sldId="1835"/>
        </pc:sldMkLst>
        <pc:spChg chg="mod">
          <ac:chgData name="Catherine Delannoy" userId="ae97804003d94de6" providerId="LiveId" clId="{10074E89-A834-466E-AC83-4196328A4470}" dt="2024-03-19T14:31:59.974" v="2701" actId="790"/>
          <ac:spMkLst>
            <pc:docMk/>
            <pc:sldMk cId="587675174" sldId="1835"/>
            <ac:spMk id="2" creationId="{9DB6633E-1653-4EA3-4906-A73F3A323C4E}"/>
          </ac:spMkLst>
        </pc:spChg>
        <pc:spChg chg="mod">
          <ac:chgData name="Catherine Delannoy" userId="ae97804003d94de6" providerId="LiveId" clId="{10074E89-A834-466E-AC83-4196328A4470}" dt="2024-03-19T14:31:59.974" v="2701" actId="790"/>
          <ac:spMkLst>
            <pc:docMk/>
            <pc:sldMk cId="587675174" sldId="1835"/>
            <ac:spMk id="8" creationId="{15B73116-E683-A637-464B-C1EEFF5D83E0}"/>
          </ac:spMkLst>
        </pc:spChg>
        <pc:spChg chg="mod">
          <ac:chgData name="Catherine Delannoy" userId="ae97804003d94de6" providerId="LiveId" clId="{10074E89-A834-466E-AC83-4196328A4470}" dt="2024-03-19T14:31:59.974" v="2701" actId="790"/>
          <ac:spMkLst>
            <pc:docMk/>
            <pc:sldMk cId="587675174" sldId="1835"/>
            <ac:spMk id="9" creationId="{7BEAD26F-3124-A486-EBBB-DF98F4860023}"/>
          </ac:spMkLst>
        </pc:spChg>
        <pc:spChg chg="mod">
          <ac:chgData name="Catherine Delannoy" userId="ae97804003d94de6" providerId="LiveId" clId="{10074E89-A834-466E-AC83-4196328A4470}" dt="2024-03-19T14:31:59.974" v="2701" actId="790"/>
          <ac:spMkLst>
            <pc:docMk/>
            <pc:sldMk cId="587675174" sldId="1835"/>
            <ac:spMk id="10" creationId="{0E65F8B9-0982-8B85-0F3C-D8B116276712}"/>
          </ac:spMkLst>
        </pc:spChg>
      </pc:sldChg>
      <pc:sldChg chg="addSp delSp modSp mod">
        <pc:chgData name="Catherine Delannoy" userId="ae97804003d94de6" providerId="LiveId" clId="{10074E89-A834-466E-AC83-4196328A4470}" dt="2024-03-19T14:32:05.533" v="2702" actId="790"/>
        <pc:sldMkLst>
          <pc:docMk/>
          <pc:sldMk cId="2965423544" sldId="1836"/>
        </pc:sldMkLst>
        <pc:spChg chg="mod">
          <ac:chgData name="Catherine Delannoy" userId="ae97804003d94de6" providerId="LiveId" clId="{10074E89-A834-466E-AC83-4196328A4470}" dt="2024-03-19T14:32:05.533" v="2702" actId="790"/>
          <ac:spMkLst>
            <pc:docMk/>
            <pc:sldMk cId="2965423544" sldId="1836"/>
            <ac:spMk id="2" creationId="{47FCD8BD-2CBE-A34F-8728-66691B71D5AC}"/>
          </ac:spMkLst>
        </pc:spChg>
        <pc:spChg chg="mod">
          <ac:chgData name="Catherine Delannoy" userId="ae97804003d94de6" providerId="LiveId" clId="{10074E89-A834-466E-AC83-4196328A4470}" dt="2024-03-19T14:32:05.533" v="2702" actId="790"/>
          <ac:spMkLst>
            <pc:docMk/>
            <pc:sldMk cId="2965423544" sldId="1836"/>
            <ac:spMk id="6" creationId="{993ED230-F3E4-F52D-30CD-DE4D1090B966}"/>
          </ac:spMkLst>
        </pc:spChg>
        <pc:picChg chg="del">
          <ac:chgData name="Catherine Delannoy" userId="ae97804003d94de6" providerId="LiveId" clId="{10074E89-A834-466E-AC83-4196328A4470}" dt="2024-03-19T14:23:55.432" v="2225" actId="478"/>
          <ac:picMkLst>
            <pc:docMk/>
            <pc:sldMk cId="2965423544" sldId="1836"/>
            <ac:picMk id="3" creationId="{AEE21915-E76A-88D3-BDE0-DF732ED3F26E}"/>
          </ac:picMkLst>
        </pc:picChg>
        <pc:picChg chg="add mod">
          <ac:chgData name="Catherine Delannoy" userId="ae97804003d94de6" providerId="LiveId" clId="{10074E89-A834-466E-AC83-4196328A4470}" dt="2024-03-19T14:24:09.519" v="2228" actId="14100"/>
          <ac:picMkLst>
            <pc:docMk/>
            <pc:sldMk cId="2965423544" sldId="1836"/>
            <ac:picMk id="5" creationId="{C446BBAA-EB3E-A438-B2E7-CC71BFE3EED1}"/>
          </ac:picMkLst>
        </pc:picChg>
      </pc:sldChg>
      <pc:sldChg chg="modSp mod">
        <pc:chgData name="Catherine Delannoy" userId="ae97804003d94de6" providerId="LiveId" clId="{10074E89-A834-466E-AC83-4196328A4470}" dt="2024-03-19T14:32:12.520" v="2703" actId="790"/>
        <pc:sldMkLst>
          <pc:docMk/>
          <pc:sldMk cId="1720068439" sldId="1837"/>
        </pc:sldMkLst>
        <pc:spChg chg="mod">
          <ac:chgData name="Catherine Delannoy" userId="ae97804003d94de6" providerId="LiveId" clId="{10074E89-A834-466E-AC83-4196328A4470}" dt="2024-03-19T14:32:12.520" v="2703" actId="790"/>
          <ac:spMkLst>
            <pc:docMk/>
            <pc:sldMk cId="1720068439" sldId="1837"/>
            <ac:spMk id="11" creationId="{13227FB6-726B-C866-46CD-F045AD50F936}"/>
          </ac:spMkLst>
        </pc:spChg>
        <pc:spChg chg="mod">
          <ac:chgData name="Catherine Delannoy" userId="ae97804003d94de6" providerId="LiveId" clId="{10074E89-A834-466E-AC83-4196328A4470}" dt="2024-03-19T14:32:12.520" v="2703" actId="790"/>
          <ac:spMkLst>
            <pc:docMk/>
            <pc:sldMk cId="1720068439" sldId="1837"/>
            <ac:spMk id="12" creationId="{A4600E8C-588D-CFDE-C82D-C13B25534223}"/>
          </ac:spMkLst>
        </pc:spChg>
        <pc:spChg chg="mod">
          <ac:chgData name="Catherine Delannoy" userId="ae97804003d94de6" providerId="LiveId" clId="{10074E89-A834-466E-AC83-4196328A4470}" dt="2024-03-19T14:32:12.520" v="2703" actId="790"/>
          <ac:spMkLst>
            <pc:docMk/>
            <pc:sldMk cId="1720068439" sldId="1837"/>
            <ac:spMk id="13" creationId="{D0D1A204-7EDF-36D8-D376-0557A40F78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B829C-51FB-415A-8B68-DC46680E76DE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5D1FC-80C6-4B63-87D6-7A44EEF4B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8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4465-25E3-9D91-43B1-B40B54D3E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8386F-07D8-476F-9552-87A409F3A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4F277-73DF-6779-2B51-6E9A42C5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8317A-F60D-0343-626C-51073F61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C266A-4CDB-D227-8917-C6CAAF8B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46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BFE6-9D73-906B-289D-60A7DC4E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55590-8458-5AD7-4BAA-2A7845E2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6469B-F6CB-774F-1514-880FB6D7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8E2C-6974-34F1-25C3-0F7AB102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7551-5ED6-6AA9-546C-A300BF35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7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4F4AD-5062-242E-291A-DEC72C24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BF62-68D1-1743-CA60-206F787B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D0B5-227D-1B03-20BB-10D31380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9E30-0FB0-95B5-6C0A-48787DFD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D80D-8A81-CA5D-B94B-2CB84117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37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9962-4CCC-4B4C-931B-3FAFA292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1B34-0B2F-8272-8338-23574DF9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CE77-519C-9D95-AC85-FEFB6722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BD991-6770-8EFA-52FA-0230E21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D728-3423-F1F6-C9A6-FAAEB0DF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8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16FB-A277-338A-00C5-9ED2BEC6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0BBD-D547-3C90-FF53-0E652B2C2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E9A3B-F08C-D31A-1A21-A4B7F52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F4C4-6412-40ED-CE75-72F6E86B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48AC8-08C2-301C-D80B-ED9B2E94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5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1A54-8251-C4FB-0952-11AB268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83B8-371D-2303-C3A9-98FDA146F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5A1C2-2B79-9872-D41E-3B91B387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A537E-506E-60B2-9DE3-DCB1B611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6D04D-9A51-A5E8-6D81-D09FC968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53673-A54E-C9B4-9B7D-1FF56927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3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1FC1-60D6-34F1-AF9D-DDF61DD2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E4A64-0F06-18F3-952C-5AD1632BD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3B9A3-DADC-1A1A-0F7E-D1034B491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8D22C-0A05-FA54-1565-367DFFFF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EEB0-373F-5416-5B22-D7B19596B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508CD-637B-AFE6-E464-0DBC14BC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BF265-C07B-874B-1BD5-54098AA0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D1E26-D28F-126B-70F0-5804C2B3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92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4BA7-8ACC-82E8-B181-D82B2830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77C0-71A8-1242-6BF8-802B5EAE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BBCD-27C1-ED5F-23BC-69AE7FA1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9C411-43D0-18C0-E684-822EA82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7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D30A-81F6-75C1-65CC-72DE574A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F69CE-6B35-4514-79C8-669C76DA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9CBC-6DB1-AC54-D0F9-2C639FF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2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89D5-2887-0A11-6C46-7761CC50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EDAD-889C-D81F-707F-34C4E7D3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1F0F1-7AB8-A42A-E528-FA9AFE73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65F13-7E85-5E4F-903D-75E0DFDB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D996E-48E5-9B2E-937D-565F6E5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FF01B-0E11-8DA2-52A5-95750DD9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AF77-1CDA-0E78-EEB8-DCC7EE88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6584C-B0E9-8649-07D6-BF1FC0AB3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9068-3E2E-BEC8-07D5-8337DF22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5F78-6F78-CBE0-9C0C-C3FC6C7D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73F1-8D0C-1917-FE4F-A67D34AD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688AD-AB6C-3774-93C8-1D5CF71A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89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D4A36-DE33-7A0D-69C4-40FF9DCE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6822-D1A0-C4AD-AEED-FD107E9E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F3D1-2CBC-E3E8-F82C-5EFEAD99F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0744F-8837-4D41-A46E-DDC35C848160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A550-D9DC-33D1-FE88-322688408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DEF3-C5C9-591F-CD87-1C9E5332F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0575-B91E-4515-9F97-8221DB823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" y="2354441"/>
            <a:ext cx="3637946" cy="2149117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Garamond" panose="02020404030301010803" pitchFamily="18" charset="0"/>
                <a:ea typeface="Cambria Math" panose="02040503050406030204" pitchFamily="18" charset="0"/>
                <a:cs typeface="KodchiangUPC" panose="02020603050405020304" pitchFamily="18" charset="-34"/>
              </a:rPr>
              <a:t>Étude de Marché</a:t>
            </a:r>
            <a:endParaRPr lang="en-GB" sz="2400" dirty="0">
              <a:solidFill>
                <a:schemeClr val="bg1"/>
              </a:solidFill>
              <a:latin typeface="Garamond" panose="02020404030301010803" pitchFamily="18" charset="0"/>
              <a:ea typeface="Cambria Math" panose="02040503050406030204" pitchFamily="18" charset="0"/>
              <a:cs typeface="KodchiangUPC" panose="02020603050405020304" pitchFamily="18" charset="-3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8F7D5-CAFC-7A01-34D0-C00CC208E46B}"/>
              </a:ext>
            </a:extLst>
          </p:cNvPr>
          <p:cNvSpPr txBox="1">
            <a:spLocks/>
          </p:cNvSpPr>
          <p:nvPr/>
        </p:nvSpPr>
        <p:spPr>
          <a:xfrm>
            <a:off x="8022493" y="2457745"/>
            <a:ext cx="3940383" cy="1488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b="1" dirty="0">
                <a:solidFill>
                  <a:srgbClr val="0729AF"/>
                </a:solidFill>
                <a:latin typeface="Garamond" panose="02020404030301010803" pitchFamily="18" charset="0"/>
                <a:ea typeface="Cambria Math" panose="02040503050406030204" pitchFamily="18" charset="0"/>
                <a:cs typeface="KodchiangUPC" panose="02020603050405020304" pitchFamily="18" charset="-34"/>
              </a:rPr>
              <a:t>AUTOMATIC DETECTION OF FAKE BANKNOTES</a:t>
            </a:r>
            <a:endParaRPr lang="en-GB" sz="3800" b="1" dirty="0">
              <a:solidFill>
                <a:srgbClr val="0729AF"/>
              </a:solidFill>
              <a:latin typeface="Garamond" panose="02020404030301010803" pitchFamily="18" charset="0"/>
              <a:ea typeface="Cambria Math" panose="02040503050406030204" pitchFamily="18" charset="0"/>
              <a:cs typeface="KodchiangUPC" panose="02020603050405020304" pitchFamily="18" charset="-34"/>
            </a:endParaRPr>
          </a:p>
        </p:txBody>
      </p:sp>
      <p:pic>
        <p:nvPicPr>
          <p:cNvPr id="5" name="Picture 4" descr="Several different colored paper money&#10;&#10;Description automatically generated with medium confidence">
            <a:extLst>
              <a:ext uri="{FF2B5EF4-FFF2-40B4-BE49-F238E27FC236}">
                <a16:creationId xmlns:a16="http://schemas.microsoft.com/office/drawing/2014/main" id="{FA548BFA-B3BE-899D-CF51-1AD6AEF3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60893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CA87B-B801-3AAC-B1CB-33C217365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89" y="5311457"/>
            <a:ext cx="2749792" cy="10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5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14AB-EF4F-274F-3714-523124D6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B4EDF1-82F2-CA73-FF9C-8D82C7B7D2B3}"/>
              </a:ext>
            </a:extLst>
          </p:cNvPr>
          <p:cNvSpPr txBox="1"/>
          <p:nvPr/>
        </p:nvSpPr>
        <p:spPr>
          <a:xfrm>
            <a:off x="5958529" y="1751617"/>
            <a:ext cx="5393683" cy="3354765"/>
          </a:xfrm>
          <a:prstGeom prst="rect">
            <a:avLst/>
          </a:prstGeom>
          <a:noFill/>
          <a:ln w="38100">
            <a:solidFill>
              <a:srgbClr val="0729A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No problem with </a:t>
            </a:r>
            <a:r>
              <a:rPr lang="en-GB" sz="2400" b="1" dirty="0" err="1">
                <a:solidFill>
                  <a:srgbClr val="00B050"/>
                </a:solidFill>
                <a:latin typeface="Abadi Extra Light" panose="020B0204020104020204" pitchFamily="34" charset="0"/>
              </a:rPr>
              <a:t>colinearity</a:t>
            </a:r>
            <a:r>
              <a:rPr lang="en-GB" sz="24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 = Valid</a:t>
            </a:r>
          </a:p>
          <a:p>
            <a:pPr algn="ctr"/>
            <a:r>
              <a:rPr lang="en-GB" sz="2000" dirty="0">
                <a:latin typeface="Abadi Extra Light" panose="020B0204020104020204" pitchFamily="34" charset="0"/>
              </a:rPr>
              <a:t>VIF for the coefficients = [1.6202, 1.6202]</a:t>
            </a:r>
          </a:p>
          <a:p>
            <a:pPr algn="ctr"/>
            <a:r>
              <a:rPr lang="en-GB" sz="2000" dirty="0">
                <a:latin typeface="Abadi Extra Light" panose="020B0204020104020204" pitchFamily="34" charset="0"/>
              </a:rPr>
              <a:t>(Less than 10)</a:t>
            </a:r>
          </a:p>
          <a:p>
            <a:pPr algn="ctr"/>
            <a:endParaRPr lang="en-GB" sz="2000" dirty="0">
              <a:latin typeface="Abadi Extra Light" panose="020B0204020104020204" pitchFamily="34" charset="0"/>
            </a:endParaRPr>
          </a:p>
          <a:p>
            <a:pPr algn="ctr"/>
            <a:r>
              <a:rPr lang="en-GB" sz="24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Homoscedasticity = Not valid</a:t>
            </a:r>
          </a:p>
          <a:p>
            <a:pPr algn="ctr"/>
            <a:r>
              <a:rPr lang="en-GB" sz="2000" dirty="0">
                <a:latin typeface="Abadi Extra Light" panose="020B0204020104020204" pitchFamily="34" charset="0"/>
              </a:rPr>
              <a:t>Breusch Pagan p-value: 1.9624e-39</a:t>
            </a:r>
          </a:p>
          <a:p>
            <a:pPr algn="ctr"/>
            <a:endParaRPr lang="en-GB" sz="2000" dirty="0">
              <a:latin typeface="Abadi Extra Light" panose="020B0204020104020204" pitchFamily="34" charset="0"/>
            </a:endParaRPr>
          </a:p>
          <a:p>
            <a:pPr algn="ctr"/>
            <a:r>
              <a:rPr lang="en-GB" sz="24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Distribution of residuals = Not valid</a:t>
            </a:r>
          </a:p>
          <a:p>
            <a:pPr algn="ctr"/>
            <a:r>
              <a:rPr lang="en-GB" sz="2000" dirty="0">
                <a:latin typeface="Abadi Extra Light" panose="020B0204020104020204" pitchFamily="34" charset="0"/>
              </a:rPr>
              <a:t>Statistic = 0.9928</a:t>
            </a:r>
          </a:p>
          <a:p>
            <a:pPr algn="ctr"/>
            <a:r>
              <a:rPr lang="en-GB" sz="2000" dirty="0">
                <a:latin typeface="Abadi Extra Light" panose="020B0204020104020204" pitchFamily="34" charset="0"/>
              </a:rPr>
              <a:t>p-value = 1.7644e-06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DE543D4-C908-A85E-25F9-568DC596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2CB5D-6024-D45B-71DF-AA8438CF8439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32B8D-BD62-2DD2-A262-5C3691C8336B}"/>
              </a:ext>
            </a:extLst>
          </p:cNvPr>
          <p:cNvSpPr txBox="1"/>
          <p:nvPr/>
        </p:nvSpPr>
        <p:spPr>
          <a:xfrm>
            <a:off x="333846" y="1457459"/>
            <a:ext cx="4281285" cy="454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of residuals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statistic of the model is good.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p value &lt; 0.05 calls into question the normality of the residuals.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residuals are not very different from a symmetric distribution and the sample has more than 30 individuals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the results obtained by the model are not absurd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rgbClr val="FFFF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rgbClr val="FFFF00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will use this model to impute the missing values (project requirements explicitly required me to).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33C8D-437C-59D2-DB20-D92D5F3BEFD0}"/>
              </a:ext>
            </a:extLst>
          </p:cNvPr>
          <p:cNvSpPr txBox="1">
            <a:spLocks/>
          </p:cNvSpPr>
          <p:nvPr/>
        </p:nvSpPr>
        <p:spPr>
          <a:xfrm>
            <a:off x="241685" y="514297"/>
            <a:ext cx="4649345" cy="64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Linear Regression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C6B47C-53C9-D001-6A31-2C4A8BC4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58" y="6112510"/>
            <a:ext cx="1138625" cy="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7944-ADD0-F57C-C90F-05A47058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6D82-AB89-75D3-9403-B3607D32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8" y="2349401"/>
            <a:ext cx="5030030" cy="1480467"/>
          </a:xfrm>
        </p:spPr>
        <p:txBody>
          <a:bodyPr>
            <a:noAutofit/>
          </a:bodyPr>
          <a:lstStyle/>
          <a:p>
            <a:pPr algn="ctr"/>
            <a:r>
              <a:rPr lang="fr-FR" sz="4800" b="1" dirty="0">
                <a:solidFill>
                  <a:srgbClr val="0729AF"/>
                </a:solidFill>
                <a:latin typeface="Garamond" panose="02020404030301010803" pitchFamily="18" charset="0"/>
                <a:ea typeface="Cambria Math" panose="02040503050406030204" pitchFamily="18" charset="0"/>
                <a:cs typeface="KodchiangUPC" panose="02020603050405020304" pitchFamily="18" charset="-34"/>
              </a:rPr>
              <a:t>CREATION OF THE ALGORITHMS</a:t>
            </a:r>
          </a:p>
        </p:txBody>
      </p:sp>
      <p:pic>
        <p:nvPicPr>
          <p:cNvPr id="4" name="Picture 3" descr="Several paper money on a clothes line&#10;&#10;Description automatically generated">
            <a:extLst>
              <a:ext uri="{FF2B5EF4-FFF2-40B4-BE49-F238E27FC236}">
                <a16:creationId xmlns:a16="http://schemas.microsoft.com/office/drawing/2014/main" id="{BC2CE6D4-5F2D-CAD9-3FBF-76707778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/>
          <a:stretch/>
        </p:blipFill>
        <p:spPr>
          <a:xfrm>
            <a:off x="6213894" y="0"/>
            <a:ext cx="59781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70638-D598-526E-9D31-3DCA4F42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0" y="5923530"/>
            <a:ext cx="1332512" cy="5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8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AF75D-5473-14BE-A089-9A99ABE6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FC20726-8F92-0EC8-3FA1-79DF5E943B83}"/>
              </a:ext>
            </a:extLst>
          </p:cNvPr>
          <p:cNvSpPr/>
          <p:nvPr/>
        </p:nvSpPr>
        <p:spPr>
          <a:xfrm>
            <a:off x="7059283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62A0F03-6882-C8CB-C4BE-75A050BDC2C9}"/>
              </a:ext>
            </a:extLst>
          </p:cNvPr>
          <p:cNvSpPr txBox="1">
            <a:spLocks/>
          </p:cNvSpPr>
          <p:nvPr/>
        </p:nvSpPr>
        <p:spPr>
          <a:xfrm>
            <a:off x="7308257" y="306546"/>
            <a:ext cx="4649345" cy="96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Statsmodels</a:t>
            </a:r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</a:p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Logistic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B02C6-2CF3-92CB-9147-0044D22FC77D}"/>
              </a:ext>
            </a:extLst>
          </p:cNvPr>
          <p:cNvSpPr txBox="1"/>
          <p:nvPr/>
        </p:nvSpPr>
        <p:spPr>
          <a:xfrm>
            <a:off x="7308257" y="1678885"/>
            <a:ext cx="4649345" cy="3951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plot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and “length” have a relatively strong influence on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 model uses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“length” and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height_right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Pseudo R2 = 0.9579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Statistically significant (0.00&lt;0.05)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Coefficients –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= -10.41,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height_right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= -3.35, “length” = 6.16,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= -6.31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C555A2-4CFC-288C-2457-71F643E21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" y="6337094"/>
            <a:ext cx="1138625" cy="4319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CFCC14-F2A6-BE47-5F9C-8D1406BD5345}"/>
              </a:ext>
            </a:extLst>
          </p:cNvPr>
          <p:cNvGrpSpPr/>
          <p:nvPr/>
        </p:nvGrpSpPr>
        <p:grpSpPr>
          <a:xfrm>
            <a:off x="839637" y="2755930"/>
            <a:ext cx="5256363" cy="3508793"/>
            <a:chOff x="6285780" y="2747304"/>
            <a:chExt cx="5256363" cy="35087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336F91-4DD7-B172-CA56-29E0CEE7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780" y="2747304"/>
              <a:ext cx="5256363" cy="3508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AD0743-BBD6-A1A2-937A-26D93C14A18B}"/>
                </a:ext>
              </a:extLst>
            </p:cNvPr>
            <p:cNvSpPr/>
            <p:nvPr/>
          </p:nvSpPr>
          <p:spPr>
            <a:xfrm>
              <a:off x="6312616" y="5466641"/>
              <a:ext cx="1580553" cy="57061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6D1B3D-6B1E-39BC-58E3-72BD42F2BA9A}"/>
                </a:ext>
              </a:extLst>
            </p:cNvPr>
            <p:cNvSpPr/>
            <p:nvPr/>
          </p:nvSpPr>
          <p:spPr>
            <a:xfrm>
              <a:off x="8795371" y="4344306"/>
              <a:ext cx="2607295" cy="1811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944756-94E2-BA0A-7F76-2D8C0191539A}"/>
                </a:ext>
              </a:extLst>
            </p:cNvPr>
            <p:cNvSpPr/>
            <p:nvPr/>
          </p:nvSpPr>
          <p:spPr>
            <a:xfrm>
              <a:off x="8795370" y="4768275"/>
              <a:ext cx="2607295" cy="1811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577FAD6-83A0-B15C-EAC7-E31615AF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30" y="121601"/>
            <a:ext cx="3914775" cy="2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A928F-0518-2C3E-B222-9778D2C1F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D522-E88B-B7AB-4C99-6E879854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1" y="617570"/>
            <a:ext cx="7363499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Statsmodels</a:t>
            </a:r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 –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6FB50-1E5B-948B-0794-356A6035B851}"/>
              </a:ext>
            </a:extLst>
          </p:cNvPr>
          <p:cNvSpPr txBox="1"/>
          <p:nvPr/>
        </p:nvSpPr>
        <p:spPr>
          <a:xfrm>
            <a:off x="7522182" y="2538639"/>
            <a:ext cx="294735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Accuracy: </a:t>
            </a:r>
            <a:r>
              <a:rPr lang="en-GB" sz="2000" dirty="0">
                <a:latin typeface="Abadi Extra Light" panose="020B0204020104020204" pitchFamily="34" charset="0"/>
              </a:rPr>
              <a:t>99.33%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Precision: </a:t>
            </a:r>
            <a:r>
              <a:rPr lang="en-GB" sz="2000" dirty="0">
                <a:latin typeface="Abadi Extra Light" panose="020B0204020104020204" pitchFamily="34" charset="0"/>
              </a:rPr>
              <a:t>98.96%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Recall: </a:t>
            </a:r>
            <a:r>
              <a:rPr lang="en-GB" sz="2000" dirty="0">
                <a:latin typeface="Abadi Extra Light" panose="020B0204020104020204" pitchFamily="34" charset="0"/>
              </a:rPr>
              <a:t>100%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ROC-AUC: </a:t>
            </a:r>
            <a:r>
              <a:rPr lang="en-GB" sz="2000" dirty="0">
                <a:latin typeface="Abadi Extra Light" panose="020B0204020104020204" pitchFamily="34" charset="0"/>
              </a:rPr>
              <a:t>0.9909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1DDA-C36A-9521-6810-2BFC13101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04" y="1590335"/>
            <a:ext cx="49434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639B7BB-790C-89B9-584B-F11E4F821606}"/>
              </a:ext>
            </a:extLst>
          </p:cNvPr>
          <p:cNvGrpSpPr/>
          <p:nvPr/>
        </p:nvGrpSpPr>
        <p:grpSpPr>
          <a:xfrm>
            <a:off x="6399222" y="792485"/>
            <a:ext cx="4319053" cy="5273029"/>
            <a:chOff x="6418077" y="1086230"/>
            <a:chExt cx="3734590" cy="47181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2D4A21-403D-4D3A-4FD4-85B68B59E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8077" y="1086230"/>
              <a:ext cx="3734590" cy="4718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22ABE8-AE1B-8A42-7E90-A49C30A3C2C8}"/>
                </a:ext>
              </a:extLst>
            </p:cNvPr>
            <p:cNvSpPr/>
            <p:nvPr/>
          </p:nvSpPr>
          <p:spPr>
            <a:xfrm>
              <a:off x="6475425" y="4214979"/>
              <a:ext cx="3619892" cy="6663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3C36197-AD5B-C252-1B98-FC50140ADB86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37ECDB-D37A-6D02-168C-900FEC575762}"/>
              </a:ext>
            </a:extLst>
          </p:cNvPr>
          <p:cNvSpPr txBox="1">
            <a:spLocks/>
          </p:cNvSpPr>
          <p:nvPr/>
        </p:nvSpPr>
        <p:spPr>
          <a:xfrm>
            <a:off x="248974" y="909861"/>
            <a:ext cx="4649345" cy="96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Statsmodels</a:t>
            </a:r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:</a:t>
            </a:r>
          </a:p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9B12-96E4-0F0E-BBF7-6DE506D1BAD6}"/>
              </a:ext>
            </a:extLst>
          </p:cNvPr>
          <p:cNvSpPr txBox="1"/>
          <p:nvPr/>
        </p:nvSpPr>
        <p:spPr>
          <a:xfrm>
            <a:off x="248974" y="2376468"/>
            <a:ext cx="4649345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FF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the threshold = Reduce the number of false positives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FF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 the threshold = Reduce the number of  false negatives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FFFF00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 of 0.7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false positives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1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277640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D15B6-5DD3-5768-6D3C-356E1F32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F9A7-908E-B33A-FD98-18C006B8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1" y="617570"/>
            <a:ext cx="7363499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Statsmodels</a:t>
            </a:r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 –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F5711-C5B3-3540-BE08-A3FE9BA106B8}"/>
              </a:ext>
            </a:extLst>
          </p:cNvPr>
          <p:cNvSpPr txBox="1"/>
          <p:nvPr/>
        </p:nvSpPr>
        <p:spPr>
          <a:xfrm>
            <a:off x="7116830" y="2538638"/>
            <a:ext cx="294735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Accuracy:</a:t>
            </a:r>
            <a:r>
              <a:rPr lang="en-GB" sz="2000" b="1" dirty="0">
                <a:latin typeface="Abadi Extra Light" panose="020B0204020104020204" pitchFamily="34" charset="0"/>
              </a:rPr>
              <a:t>  </a:t>
            </a:r>
            <a:r>
              <a:rPr lang="en-GB" sz="2000" dirty="0">
                <a:latin typeface="Abadi Extra Light" panose="020B0204020104020204" pitchFamily="34" charset="0"/>
              </a:rPr>
              <a:t>99.67%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Precision</a:t>
            </a:r>
            <a:r>
              <a:rPr lang="en-GB" sz="2000" b="1" dirty="0">
                <a:latin typeface="Abadi Extra Light" panose="020B0204020104020204" pitchFamily="34" charset="0"/>
              </a:rPr>
              <a:t>: </a:t>
            </a:r>
            <a:r>
              <a:rPr lang="en-GB" sz="2000" dirty="0">
                <a:latin typeface="Abadi Extra Light" panose="020B0204020104020204" pitchFamily="34" charset="0"/>
              </a:rPr>
              <a:t>100%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Recall</a:t>
            </a:r>
            <a:r>
              <a:rPr lang="en-GB" sz="2000" b="1" dirty="0">
                <a:latin typeface="Abadi Extra Light" panose="020B0204020104020204" pitchFamily="34" charset="0"/>
              </a:rPr>
              <a:t>: </a:t>
            </a:r>
            <a:r>
              <a:rPr lang="en-GB" sz="2000" dirty="0">
                <a:latin typeface="Abadi Extra Light" panose="020B0204020104020204" pitchFamily="34" charset="0"/>
              </a:rPr>
              <a:t>99.47%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ROC-AUC:</a:t>
            </a:r>
            <a:r>
              <a:rPr lang="en-GB" sz="2000" b="1" dirty="0">
                <a:latin typeface="Abadi Extra Light" panose="020B0204020104020204" pitchFamily="34" charset="0"/>
              </a:rPr>
              <a:t> </a:t>
            </a:r>
            <a:r>
              <a:rPr lang="en-GB" sz="2000" dirty="0">
                <a:latin typeface="Abadi Extra Light" panose="020B0204020104020204" pitchFamily="34" charset="0"/>
              </a:rPr>
              <a:t>0.9974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F69DF-8E3F-203C-73DE-76F3AADEB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4" y="1590334"/>
            <a:ext cx="49434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8699A-9DBD-E68E-73A9-58674364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ADE222-16AF-EAB3-25D5-E69C84E47B3C}"/>
              </a:ext>
            </a:extLst>
          </p:cNvPr>
          <p:cNvSpPr/>
          <p:nvPr/>
        </p:nvSpPr>
        <p:spPr>
          <a:xfrm>
            <a:off x="7059283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0AA6CC-E85E-47BF-BEFE-115779E214F3}"/>
              </a:ext>
            </a:extLst>
          </p:cNvPr>
          <p:cNvSpPr txBox="1">
            <a:spLocks/>
          </p:cNvSpPr>
          <p:nvPr/>
        </p:nvSpPr>
        <p:spPr>
          <a:xfrm>
            <a:off x="7342763" y="746494"/>
            <a:ext cx="4649345" cy="96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SciKit</a:t>
            </a:r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-Learn:</a:t>
            </a:r>
          </a:p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Logistic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D7B51-F8FB-ADDD-E29F-919DA0255F90}"/>
              </a:ext>
            </a:extLst>
          </p:cNvPr>
          <p:cNvSpPr txBox="1"/>
          <p:nvPr/>
        </p:nvSpPr>
        <p:spPr>
          <a:xfrm>
            <a:off x="7342763" y="2118833"/>
            <a:ext cx="4649345" cy="285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plot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“length”,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have the strongest influence on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 model uses "length", "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and "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and "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height_right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fewer variables simplifies the model and reduces the risk of overfitting.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2373C7-B574-848B-ADF0-12B8910A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" y="6337094"/>
            <a:ext cx="1138625" cy="43199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D71038-1F54-3DEF-373B-EE5E699CD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83783"/>
              </p:ext>
            </p:extLst>
          </p:nvPr>
        </p:nvGraphicFramePr>
        <p:xfrm>
          <a:off x="688156" y="3106009"/>
          <a:ext cx="5909164" cy="301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288">
                  <a:extLst>
                    <a:ext uri="{9D8B030D-6E8A-4147-A177-3AD203B41FA5}">
                      <a16:colId xmlns:a16="http://schemas.microsoft.com/office/drawing/2014/main" val="2768198187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val="4192225869"/>
                    </a:ext>
                  </a:extLst>
                </a:gridCol>
                <a:gridCol w="772998">
                  <a:extLst>
                    <a:ext uri="{9D8B030D-6E8A-4147-A177-3AD203B41FA5}">
                      <a16:colId xmlns:a16="http://schemas.microsoft.com/office/drawing/2014/main" val="79724468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2198787921"/>
                    </a:ext>
                  </a:extLst>
                </a:gridCol>
                <a:gridCol w="1422004">
                  <a:extLst>
                    <a:ext uri="{9D8B030D-6E8A-4147-A177-3AD203B41FA5}">
                      <a16:colId xmlns:a16="http://schemas.microsoft.com/office/drawing/2014/main" val="3443897160"/>
                    </a:ext>
                  </a:extLst>
                </a:gridCol>
              </a:tblGrid>
              <a:tr h="426070">
                <a:tc>
                  <a:txBody>
                    <a:bodyPr/>
                    <a:lstStyle/>
                    <a:p>
                      <a:endParaRPr lang="en-GB" sz="1200" dirty="0">
                        <a:latin typeface="+mj-lt"/>
                      </a:endParaRP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noProof="0" dirty="0" err="1">
                          <a:latin typeface="+mj-lt"/>
                        </a:rPr>
                        <a:t>Precision</a:t>
                      </a:r>
                      <a:endParaRPr lang="fr-FR" sz="1200" b="1" noProof="0" dirty="0">
                        <a:latin typeface="+mj-lt"/>
                      </a:endParaRP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Recall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ROC-AUC score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28165"/>
                  </a:ext>
                </a:extLst>
              </a:tr>
              <a:tr h="563300"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Length, margin_low, margin_up, height_right, height_left, diagonal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387970"/>
                  </a:ext>
                </a:extLst>
              </a:tr>
              <a:tr h="56330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+mj-lt"/>
                        </a:rPr>
                        <a:t>Length, margin_low, margin_up, height_right, height_left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0926"/>
                  </a:ext>
                </a:extLst>
              </a:tr>
              <a:tr h="438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j-lt"/>
                        </a:rPr>
                        <a:t>Length, margin_low, margin_up, height_right</a:t>
                      </a:r>
                      <a:endParaRPr lang="en-GB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01620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j-lt"/>
                        </a:rPr>
                        <a:t>Length, margin_low, margin_up</a:t>
                      </a:r>
                      <a:endParaRPr lang="en-GB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50422"/>
                  </a:ext>
                </a:extLst>
              </a:tr>
              <a:tr h="2556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j-lt"/>
                        </a:rPr>
                        <a:t>Length, margin_low</a:t>
                      </a:r>
                      <a:endParaRPr lang="en-GB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+mj-lt"/>
                        </a:rPr>
                        <a:t>0.9867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99651"/>
                  </a:ext>
                </a:extLst>
              </a:tr>
              <a:tr h="4218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j-lt"/>
                        </a:rPr>
                        <a:t>Length</a:t>
                      </a:r>
                      <a:endParaRPr lang="en-GB" sz="1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0.9402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23197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D78C644-F544-A704-3B22-38F4E034C795}"/>
              </a:ext>
            </a:extLst>
          </p:cNvPr>
          <p:cNvSpPr/>
          <p:nvPr/>
        </p:nvSpPr>
        <p:spPr>
          <a:xfrm>
            <a:off x="688156" y="3591612"/>
            <a:ext cx="5909164" cy="10386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3D662-3007-E2D5-8D62-F77E28325A71}"/>
              </a:ext>
            </a:extLst>
          </p:cNvPr>
          <p:cNvSpPr/>
          <p:nvPr/>
        </p:nvSpPr>
        <p:spPr>
          <a:xfrm>
            <a:off x="688156" y="5115863"/>
            <a:ext cx="5909164" cy="2668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3D337-BF06-611C-601E-C1C526C5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1" y="88915"/>
            <a:ext cx="4443891" cy="29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A7EE9-55B8-1021-202B-BDB14927E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D64F-9D84-7E77-8140-4CBCE65F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1" y="617570"/>
            <a:ext cx="7363499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SciKit</a:t>
            </a:r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-Learn –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FDB41-2873-72EF-8E46-5CDD2DF1DA37}"/>
              </a:ext>
            </a:extLst>
          </p:cNvPr>
          <p:cNvSpPr txBox="1"/>
          <p:nvPr/>
        </p:nvSpPr>
        <p:spPr>
          <a:xfrm>
            <a:off x="7522182" y="2538639"/>
            <a:ext cx="294735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Accuracy:  </a:t>
            </a:r>
            <a:r>
              <a:rPr lang="en-GB" sz="2000" dirty="0">
                <a:latin typeface="Abadi Extra Light" panose="020B0204020104020204" pitchFamily="34" charset="0"/>
              </a:rPr>
              <a:t>99%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Precision: </a:t>
            </a:r>
            <a:r>
              <a:rPr lang="en-GB" sz="2000" dirty="0">
                <a:latin typeface="Abadi Extra Light" panose="020B0204020104020204" pitchFamily="34" charset="0"/>
              </a:rPr>
              <a:t>98,45%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Recall: </a:t>
            </a:r>
            <a:r>
              <a:rPr lang="en-GB" sz="2000" dirty="0">
                <a:latin typeface="Abadi Extra Light" panose="020B0204020104020204" pitchFamily="34" charset="0"/>
              </a:rPr>
              <a:t>100%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ROC-AUC: </a:t>
            </a:r>
            <a:r>
              <a:rPr lang="en-GB" sz="2000" dirty="0">
                <a:latin typeface="Abadi Extra Light" panose="020B0204020104020204" pitchFamily="34" charset="0"/>
              </a:rPr>
              <a:t>0,9864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14D51-3A81-021E-4B89-EE06B9F11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62" y="1417807"/>
            <a:ext cx="5566329" cy="46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4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A208F-2247-81FA-5280-60A45D184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B73116-E683-A637-464B-C1EEFF5D83E0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EAD26F-3124-A486-EBBB-DF98F4860023}"/>
              </a:ext>
            </a:extLst>
          </p:cNvPr>
          <p:cNvSpPr txBox="1">
            <a:spLocks/>
          </p:cNvSpPr>
          <p:nvPr/>
        </p:nvSpPr>
        <p:spPr>
          <a:xfrm>
            <a:off x="248974" y="909861"/>
            <a:ext cx="4649345" cy="96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Scikit-Learn:</a:t>
            </a:r>
          </a:p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5F8B9-0982-8B85-0F3C-D8B116276712}"/>
              </a:ext>
            </a:extLst>
          </p:cNvPr>
          <p:cNvSpPr txBox="1"/>
          <p:nvPr/>
        </p:nvSpPr>
        <p:spPr>
          <a:xfrm>
            <a:off x="248974" y="2376468"/>
            <a:ext cx="4649345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FF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the threshold = Reduce the number of false positives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FFFF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 the threshold = Reduce the number of  false </a:t>
            </a:r>
            <a:r>
              <a:rPr lang="en-GB" sz="1800" b="1" kern="100" dirty="0" err="1">
                <a:solidFill>
                  <a:srgbClr val="FFFF0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négatives</a:t>
            </a:r>
            <a:endParaRPr lang="en-GB" b="1" kern="100" dirty="0">
              <a:solidFill>
                <a:srgbClr val="FFFF00"/>
              </a:solidFill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FFFF00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 of 0.6 or 0.7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false negatives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false positives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0FBDE1-BD0F-5B81-9830-B9E303F523F6}"/>
              </a:ext>
            </a:extLst>
          </p:cNvPr>
          <p:cNvGrpSpPr/>
          <p:nvPr/>
        </p:nvGrpSpPr>
        <p:grpSpPr>
          <a:xfrm>
            <a:off x="6372452" y="515856"/>
            <a:ext cx="4721118" cy="5826288"/>
            <a:chOff x="6372452" y="515856"/>
            <a:chExt cx="4721118" cy="5826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B98BE3-A8AE-FF8E-7552-BEFF7E019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452" y="515856"/>
              <a:ext cx="4721118" cy="582628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B6633E-1653-4EA3-4906-A73F3A323C4E}"/>
                </a:ext>
              </a:extLst>
            </p:cNvPr>
            <p:cNvSpPr/>
            <p:nvPr/>
          </p:nvSpPr>
          <p:spPr>
            <a:xfrm>
              <a:off x="6512943" y="3429000"/>
              <a:ext cx="4278702" cy="180723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8767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67CBE-F2FF-5601-7914-1CFC0CD2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D8BD-2CBE-A34F-8728-66691B71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1" y="617570"/>
            <a:ext cx="7363499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SciKit</a:t>
            </a:r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-Learn –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ED230-F3E4-F52D-30CD-DE4D1090B966}"/>
              </a:ext>
            </a:extLst>
          </p:cNvPr>
          <p:cNvSpPr txBox="1"/>
          <p:nvPr/>
        </p:nvSpPr>
        <p:spPr>
          <a:xfrm>
            <a:off x="7116830" y="2538638"/>
            <a:ext cx="294735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Accuracy</a:t>
            </a:r>
            <a:r>
              <a:rPr lang="en-GB" sz="2000" b="1" dirty="0">
                <a:latin typeface="Abadi Extra Light" panose="020B0204020104020204" pitchFamily="34" charset="0"/>
              </a:rPr>
              <a:t>: </a:t>
            </a:r>
            <a:r>
              <a:rPr lang="en-GB" sz="2000" dirty="0">
                <a:latin typeface="Abadi Extra Light" panose="020B0204020104020204" pitchFamily="34" charset="0"/>
              </a:rPr>
              <a:t>99,33%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Precision</a:t>
            </a:r>
            <a:r>
              <a:rPr lang="en-GB" sz="2000" b="1" dirty="0">
                <a:latin typeface="Abadi Extra Light" panose="020B0204020104020204" pitchFamily="34" charset="0"/>
              </a:rPr>
              <a:t>: </a:t>
            </a:r>
            <a:r>
              <a:rPr lang="en-GB" sz="2000" dirty="0">
                <a:latin typeface="Abadi Extra Light" panose="020B0204020104020204" pitchFamily="34" charset="0"/>
              </a:rPr>
              <a:t>98,96%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Recall: </a:t>
            </a:r>
            <a:r>
              <a:rPr lang="en-GB" sz="2000" dirty="0">
                <a:latin typeface="Abadi Extra Light" panose="020B0204020104020204" pitchFamily="34" charset="0"/>
              </a:rPr>
              <a:t>100%</a:t>
            </a:r>
          </a:p>
          <a:p>
            <a:endParaRPr lang="en-GB" sz="2000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ROC-AUC</a:t>
            </a:r>
            <a:r>
              <a:rPr lang="en-GB" sz="2000" b="1" dirty="0">
                <a:latin typeface="Abadi Extra Light" panose="020B0204020104020204" pitchFamily="34" charset="0"/>
              </a:rPr>
              <a:t>: </a:t>
            </a:r>
            <a:r>
              <a:rPr lang="en-GB" sz="2000" dirty="0">
                <a:latin typeface="Abadi Extra Light" panose="020B0204020104020204" pitchFamily="34" charset="0"/>
              </a:rPr>
              <a:t>0,9909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6BBAA-EB3E-A438-B2E7-CC71BFE3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92" y="1719622"/>
            <a:ext cx="5355836" cy="44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2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3" y="1013056"/>
            <a:ext cx="3387938" cy="64714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C5F3B-D7A0-4524-9B41-DAC3FB3A0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673" y="2075840"/>
            <a:ext cx="5362169" cy="328883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/>
                </a:solidFill>
                <a:latin typeface="Abadi Extra Light" panose="020B0204020104020204" pitchFamily="34" charset="0"/>
              </a:rPr>
              <a:t>The National Organization for the Fight against Counterfeiting – A government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0" dirty="0">
                <a:solidFill>
                  <a:schemeClr val="bg1"/>
                </a:solidFill>
                <a:latin typeface="Abadi Extra Light" panose="020B0204020104020204" pitchFamily="34" charset="0"/>
              </a:rPr>
              <a:t>The organisation has noticed differences in the dimensions of real and fake banknotes.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  <a:latin typeface="Abadi Extra Light" panose="020B0204020104020204" pitchFamily="34" charset="0"/>
              </a:rPr>
              <a:t>Project objective - create an algorithm capable of automatically differentiating real and fake banknotes using the dimensions of the banknotes.</a:t>
            </a:r>
          </a:p>
        </p:txBody>
      </p:sp>
      <p:pic>
        <p:nvPicPr>
          <p:cNvPr id="8" name="Picture 7" descr="A person sitting in a chair with money falling&#10;&#10;Description automatically generated">
            <a:extLst>
              <a:ext uri="{FF2B5EF4-FFF2-40B4-BE49-F238E27FC236}">
                <a16:creationId xmlns:a16="http://schemas.microsoft.com/office/drawing/2014/main" id="{A8CECCA6-7508-72A9-2AFB-CA0F31DFA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19" y="0"/>
            <a:ext cx="457848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CBEC9-0BBB-D932-11F9-CA633B11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3" y="6103883"/>
            <a:ext cx="1138625" cy="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0BACB-2C7A-E631-D99A-BA51263F0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3227FB6-726B-C866-46CD-F045AD50F936}"/>
              </a:ext>
            </a:extLst>
          </p:cNvPr>
          <p:cNvSpPr/>
          <p:nvPr/>
        </p:nvSpPr>
        <p:spPr>
          <a:xfrm>
            <a:off x="7059283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600E8C-588D-CFDE-C82D-C13B25534223}"/>
              </a:ext>
            </a:extLst>
          </p:cNvPr>
          <p:cNvSpPr txBox="1">
            <a:spLocks/>
          </p:cNvSpPr>
          <p:nvPr/>
        </p:nvSpPr>
        <p:spPr>
          <a:xfrm>
            <a:off x="7342763" y="746494"/>
            <a:ext cx="4649345" cy="96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K-means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1A204-7EDF-36D8-D376-0557A40F786D}"/>
              </a:ext>
            </a:extLst>
          </p:cNvPr>
          <p:cNvSpPr txBox="1"/>
          <p:nvPr/>
        </p:nvSpPr>
        <p:spPr>
          <a:xfrm>
            <a:off x="7342763" y="2118833"/>
            <a:ext cx="4649345" cy="18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clusters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need for the elbow method – 2 clusters – the real and the fake banknotes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plot</a:t>
            </a:r>
            <a:endParaRPr lang="en-GB" sz="1800" b="1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well-defined clusters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F31D1-6F3F-1C8A-EA5D-30C9EACEE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" y="6337094"/>
            <a:ext cx="1138625" cy="431991"/>
          </a:xfrm>
          <a:prstGeom prst="rect">
            <a:avLst/>
          </a:prstGeom>
        </p:spPr>
      </p:pic>
      <p:pic>
        <p:nvPicPr>
          <p:cNvPr id="2" name="Picture 1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A61E49C-9C81-65A8-A2C7-5A134A77C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8" y="1130779"/>
            <a:ext cx="5260710" cy="45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1C3EC-A7EF-6E9D-369D-26B3C6C13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C3FC-7E9D-8113-2C6D-D43FB77F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1" y="617570"/>
            <a:ext cx="7363499" cy="64714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K-means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EB60E-5CD9-595D-9693-82790DEDBB0B}"/>
              </a:ext>
            </a:extLst>
          </p:cNvPr>
          <p:cNvSpPr txBox="1"/>
          <p:nvPr/>
        </p:nvSpPr>
        <p:spPr>
          <a:xfrm>
            <a:off x="7409061" y="2529901"/>
            <a:ext cx="2947359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badi Extra Light" panose="020B0204020104020204" pitchFamily="34" charset="0"/>
              </a:rPr>
              <a:t>Accuracy:  </a:t>
            </a:r>
            <a:r>
              <a:rPr lang="en-GB" sz="2000" dirty="0">
                <a:latin typeface="Abadi Extra Light" panose="020B0204020104020204" pitchFamily="34" charset="0"/>
              </a:rPr>
              <a:t>98,67%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Precision: </a:t>
            </a:r>
            <a:r>
              <a:rPr lang="en-GB" sz="2000" dirty="0">
                <a:latin typeface="Abadi Extra Light" panose="020B0204020104020204" pitchFamily="34" charset="0"/>
              </a:rPr>
              <a:t>99,49%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Recall: </a:t>
            </a:r>
            <a:r>
              <a:rPr lang="en-GB" sz="2000" dirty="0">
                <a:latin typeface="Abadi Extra Light" panose="020B0204020104020204" pitchFamily="34" charset="0"/>
              </a:rPr>
              <a:t>98,48%</a:t>
            </a:r>
          </a:p>
          <a:p>
            <a:endParaRPr lang="en-GB" sz="2000" b="1" dirty="0">
              <a:latin typeface="Abadi Extra Light" panose="020B0204020104020204" pitchFamily="34" charset="0"/>
            </a:endParaRPr>
          </a:p>
          <a:p>
            <a:r>
              <a:rPr lang="en-GB" sz="2000" b="1" dirty="0">
                <a:latin typeface="Abadi Extra Light" panose="020B0204020104020204" pitchFamily="34" charset="0"/>
              </a:rPr>
              <a:t>ROC-AUC: </a:t>
            </a:r>
            <a:r>
              <a:rPr lang="en-GB" sz="2000" dirty="0">
                <a:latin typeface="Abadi Extra Light" panose="020B0204020104020204" pitchFamily="34" charset="0"/>
              </a:rPr>
              <a:t>0,9875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0EF19-FA09-C52E-BE17-643B2FEA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2" y="1428595"/>
            <a:ext cx="5664095" cy="49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DB3FDC-57CF-7EA7-C3BB-96C982FF1D20}"/>
              </a:ext>
            </a:extLst>
          </p:cNvPr>
          <p:cNvSpPr/>
          <p:nvPr/>
        </p:nvSpPr>
        <p:spPr>
          <a:xfrm>
            <a:off x="448574" y="448318"/>
            <a:ext cx="5468879" cy="889608"/>
          </a:xfrm>
          <a:prstGeom prst="rect">
            <a:avLst/>
          </a:prstGeom>
          <a:solidFill>
            <a:srgbClr val="0729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0" y="427460"/>
            <a:ext cx="2888934" cy="772737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8D8505-F3F8-B522-F377-95ACDC4A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73998"/>
              </p:ext>
            </p:extLst>
          </p:nvPr>
        </p:nvGraphicFramePr>
        <p:xfrm>
          <a:off x="6403945" y="4968825"/>
          <a:ext cx="5329235" cy="165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789">
                  <a:extLst>
                    <a:ext uri="{9D8B030D-6E8A-4147-A177-3AD203B41FA5}">
                      <a16:colId xmlns:a16="http://schemas.microsoft.com/office/drawing/2014/main" val="2768198187"/>
                    </a:ext>
                  </a:extLst>
                </a:gridCol>
                <a:gridCol w="854015">
                  <a:extLst>
                    <a:ext uri="{9D8B030D-6E8A-4147-A177-3AD203B41FA5}">
                      <a16:colId xmlns:a16="http://schemas.microsoft.com/office/drawing/2014/main" val="4192225869"/>
                    </a:ext>
                  </a:extLst>
                </a:gridCol>
                <a:gridCol w="744318">
                  <a:extLst>
                    <a:ext uri="{9D8B030D-6E8A-4147-A177-3AD203B41FA5}">
                      <a16:colId xmlns:a16="http://schemas.microsoft.com/office/drawing/2014/main" val="797244682"/>
                    </a:ext>
                  </a:extLst>
                </a:gridCol>
                <a:gridCol w="626533">
                  <a:extLst>
                    <a:ext uri="{9D8B030D-6E8A-4147-A177-3AD203B41FA5}">
                      <a16:colId xmlns:a16="http://schemas.microsoft.com/office/drawing/2014/main" val="2198787921"/>
                    </a:ext>
                  </a:extLst>
                </a:gridCol>
                <a:gridCol w="1344580">
                  <a:extLst>
                    <a:ext uri="{9D8B030D-6E8A-4147-A177-3AD203B41FA5}">
                      <a16:colId xmlns:a16="http://schemas.microsoft.com/office/drawing/2014/main" val="3443897160"/>
                    </a:ext>
                  </a:extLst>
                </a:gridCol>
              </a:tblGrid>
              <a:tr h="385818">
                <a:tc>
                  <a:txBody>
                    <a:bodyPr/>
                    <a:lstStyle/>
                    <a:p>
                      <a:endParaRPr lang="en-GB" sz="1200" dirty="0">
                        <a:latin typeface="+mj-lt"/>
                      </a:endParaRP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1" noProof="0" dirty="0" err="1">
                          <a:latin typeface="+mj-lt"/>
                        </a:rPr>
                        <a:t>Precision</a:t>
                      </a:r>
                      <a:endParaRPr lang="fr-FR" sz="1200" b="1" noProof="0" dirty="0">
                        <a:latin typeface="+mj-lt"/>
                      </a:endParaRP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Recall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latin typeface="+mj-lt"/>
                        </a:rPr>
                        <a:t>ROC-AUC score</a:t>
                      </a:r>
                    </a:p>
                  </a:txBody>
                  <a:tcPr>
                    <a:solidFill>
                      <a:srgbClr val="0729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28165"/>
                  </a:ext>
                </a:extLst>
              </a:tr>
              <a:tr h="450973">
                <a:tc>
                  <a:txBody>
                    <a:bodyPr/>
                    <a:lstStyle/>
                    <a:p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Statsmodels</a:t>
                      </a:r>
                      <a:r>
                        <a:rPr lang="fr-FR" sz="1200" b="1" kern="120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fr-FR" sz="1200" b="1" kern="120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Regression</a:t>
                      </a:r>
                      <a:endParaRPr lang="fr-FR" sz="1200" b="1" kern="120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387970"/>
                  </a:ext>
                </a:extLst>
              </a:tr>
              <a:tr h="450973">
                <a:tc>
                  <a:txBody>
                    <a:bodyPr/>
                    <a:lstStyle/>
                    <a:p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Scikit-Learn</a:t>
                      </a:r>
                      <a:r>
                        <a:rPr lang="fr-FR" sz="1200" b="1" kern="120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fr-FR" sz="1200" b="1" kern="120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Regression</a:t>
                      </a:r>
                      <a:endParaRPr lang="fr-FR" sz="1200" b="1" kern="120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0.9909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0926"/>
                  </a:ext>
                </a:extLst>
              </a:tr>
              <a:tr h="3507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kern="120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K-</a:t>
                      </a:r>
                      <a:r>
                        <a:rPr lang="fr-FR" sz="1200" b="1" kern="1200" noProof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means</a:t>
                      </a:r>
                      <a:endParaRPr lang="fr-FR" sz="1200" b="1" kern="120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+mj-lt"/>
                        </a:rPr>
                        <a:t>0.9804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01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C3CF38-FFD3-1C1B-4106-6F67CA559114}"/>
              </a:ext>
            </a:extLst>
          </p:cNvPr>
          <p:cNvSpPr txBox="1"/>
          <p:nvPr/>
        </p:nvSpPr>
        <p:spPr>
          <a:xfrm>
            <a:off x="448574" y="1413215"/>
            <a:ext cx="3759359" cy="1968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rgbClr val="00B050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algorithm: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noProof="0" dirty="0" err="1">
                <a:latin typeface="Abadi Extra Light" panose="020B0204020104020204" pitchFamily="34" charset="0"/>
              </a:rPr>
              <a:t>Statsmodels</a:t>
            </a:r>
            <a:r>
              <a:rPr lang="en-GB" kern="1200" noProof="0" dirty="0">
                <a:latin typeface="Abadi Extra Light" panose="020B0204020104020204" pitchFamily="34" charset="0"/>
              </a:rPr>
              <a:t> logistic regression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badi Extra Light" panose="020B0204020104020204" pitchFamily="34" charset="0"/>
              </a:rPr>
              <a:t>Best accuracy score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200" noProof="0" dirty="0">
                <a:latin typeface="Abadi Extra Light" panose="020B0204020104020204" pitchFamily="34" charset="0"/>
              </a:rPr>
              <a:t>Best precision score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badi Extra Light" panose="020B0204020104020204" pitchFamily="34" charset="0"/>
              </a:rPr>
              <a:t>Best ROC-AUC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229CC-4948-6A35-4354-EB25FC52C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49" y="442549"/>
            <a:ext cx="5400675" cy="4333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8132CB-DCA1-B2CA-EF84-7BDE1B906AF1}"/>
              </a:ext>
            </a:extLst>
          </p:cNvPr>
          <p:cNvSpPr/>
          <p:nvPr/>
        </p:nvSpPr>
        <p:spPr>
          <a:xfrm>
            <a:off x="8160857" y="3316512"/>
            <a:ext cx="3431692" cy="2897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6E5191-C193-F8ED-E5E8-ACF1D40764F6}"/>
              </a:ext>
            </a:extLst>
          </p:cNvPr>
          <p:cNvSpPr/>
          <p:nvPr/>
        </p:nvSpPr>
        <p:spPr>
          <a:xfrm>
            <a:off x="6403945" y="5365630"/>
            <a:ext cx="5329235" cy="4286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487F7-0498-4995-5889-E75E142B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4" y="3456800"/>
            <a:ext cx="3649461" cy="30587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852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591" y="703834"/>
            <a:ext cx="3387938" cy="64714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729AF"/>
                </a:solidFill>
                <a:latin typeface="Garamond" panose="02020404030301010803" pitchFamily="18" charset="0"/>
              </a:rPr>
              <a:t>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C5F3B-D7A0-4524-9B41-DAC3FB3A0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76591" y="1482150"/>
            <a:ext cx="5743190" cy="5003491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>
                <a:solidFill>
                  <a:srgbClr val="0729AF"/>
                </a:solidFill>
                <a:latin typeface="Abadi Extra Light" panose="020B0204020104020204" pitchFamily="34" charset="0"/>
              </a:rPr>
              <a:t>1500 banknotes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noProof="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1000 </a:t>
            </a: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real</a:t>
            </a:r>
            <a:r>
              <a:rPr lang="en-GB" sz="2100" noProof="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, 500 fake</a:t>
            </a:r>
          </a:p>
          <a:p>
            <a:endParaRPr lang="en-GB" sz="21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GB" sz="2400" b="1" dirty="0">
                <a:solidFill>
                  <a:srgbClr val="0729AF"/>
                </a:solidFill>
                <a:latin typeface="Abadi Extra Light" panose="020B0204020104020204" pitchFamily="34" charset="0"/>
              </a:rPr>
              <a:t>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is_genuine</a:t>
            </a: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: if the banknote is real or fake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length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height_left</a:t>
            </a:r>
            <a:endParaRPr lang="en-GB" sz="21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height_right</a:t>
            </a:r>
            <a:endParaRPr lang="en-GB" sz="21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margin_up</a:t>
            </a: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: the margin between the top edge of the banknote and the image on the banknote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 err="1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margin_low</a:t>
            </a: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: the margin between the bottom edge of the banknote and the image on the banknote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diagonal: measurement of banknote when measured diagonally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1BBEF-CBDC-FEBA-BB36-BB388F2329FE}"/>
              </a:ext>
            </a:extLst>
          </p:cNvPr>
          <p:cNvSpPr/>
          <p:nvPr/>
        </p:nvSpPr>
        <p:spPr>
          <a:xfrm>
            <a:off x="0" y="0"/>
            <a:ext cx="5313872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148BC-5AAA-F1D0-E393-C9A598BA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56" y="6184824"/>
            <a:ext cx="1138625" cy="43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C56E3-20AF-333A-E56B-62228A32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3" y="1350976"/>
            <a:ext cx="37052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9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DA6E-44E8-60F8-1D82-7F5CD010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D5F6C6-910A-BE8F-F601-EF4091B3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9" y="1337416"/>
            <a:ext cx="6993865" cy="4597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A51816-9190-503E-7E7F-51B7019F380E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B045B-7990-778A-619D-445B9BAF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46" y="728666"/>
            <a:ext cx="4465022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Descriptive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9A286-6463-50C4-5512-B154196F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519" y="6138388"/>
            <a:ext cx="1138625" cy="431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FF922-CD64-4A23-DE84-F3EEA2B08357}"/>
              </a:ext>
            </a:extLst>
          </p:cNvPr>
          <p:cNvSpPr txBox="1"/>
          <p:nvPr/>
        </p:nvSpPr>
        <p:spPr>
          <a:xfrm>
            <a:off x="582282" y="2285628"/>
            <a:ext cx="3968152" cy="2253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quite big differences between real and fake banknotes in terms of the “length”,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and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dimensions.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“diagonal”,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height_left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and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height_right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dimensions are quite similar.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65657-191C-F8A1-A31E-CFB4BFFF3D02}"/>
              </a:ext>
            </a:extLst>
          </p:cNvPr>
          <p:cNvSpPr/>
          <p:nvPr/>
        </p:nvSpPr>
        <p:spPr>
          <a:xfrm>
            <a:off x="5287992" y="3623094"/>
            <a:ext cx="6710801" cy="23205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65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71679A7-F410-55E8-989A-87EE3BAB1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1" y="1176673"/>
            <a:ext cx="5761929" cy="4709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F505E6-D22F-CF8B-EA74-6B451B5B507D}"/>
              </a:ext>
            </a:extLst>
          </p:cNvPr>
          <p:cNvSpPr/>
          <p:nvPr/>
        </p:nvSpPr>
        <p:spPr>
          <a:xfrm>
            <a:off x="7059283" y="75829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1945F0-6C5D-22F4-451C-DE16DA2E07A0}"/>
              </a:ext>
            </a:extLst>
          </p:cNvPr>
          <p:cNvSpPr txBox="1">
            <a:spLocks/>
          </p:cNvSpPr>
          <p:nvPr/>
        </p:nvSpPr>
        <p:spPr>
          <a:xfrm>
            <a:off x="7439429" y="737292"/>
            <a:ext cx="4465022" cy="64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Descriptive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E3A82-C00E-9E78-C753-7F8AEDDD2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7" y="6086630"/>
            <a:ext cx="1138625" cy="431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D4062-2460-8D00-07A3-69C7BFA44894}"/>
              </a:ext>
            </a:extLst>
          </p:cNvPr>
          <p:cNvSpPr txBox="1"/>
          <p:nvPr/>
        </p:nvSpPr>
        <p:spPr>
          <a:xfrm>
            <a:off x="7344537" y="1923319"/>
            <a:ext cx="4654805" cy="276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relevant variables for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kern="100" dirty="0">
              <a:solidFill>
                <a:schemeClr val="bg1"/>
              </a:solidFill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Least important variable for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768E26-4794-8605-EE30-8100296665B4}"/>
              </a:ext>
            </a:extLst>
          </p:cNvPr>
          <p:cNvSpPr/>
          <p:nvPr/>
        </p:nvSpPr>
        <p:spPr>
          <a:xfrm>
            <a:off x="477842" y="1108493"/>
            <a:ext cx="1846053" cy="47780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75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29A9F-91F5-BCD2-D678-8978C17A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1B87EE34-C44B-A50A-0640-5FBF77738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77" y="615792"/>
            <a:ext cx="6061106" cy="5647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6A8B8B-6560-3C6B-F28C-6B2BB14B2F57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0A500F-B440-1594-2423-09C5D501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7" y="745919"/>
            <a:ext cx="4465022" cy="647142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Descriptive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316A0-91B7-6AB9-DB6B-0626CFDD7880}"/>
              </a:ext>
            </a:extLst>
          </p:cNvPr>
          <p:cNvSpPr txBox="1"/>
          <p:nvPr/>
        </p:nvSpPr>
        <p:spPr>
          <a:xfrm>
            <a:off x="333846" y="1675736"/>
            <a:ext cx="4281285" cy="414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 density plots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real and the fake banknotes are clearly differentiated by the “length” and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variables.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not true for "diagonal", "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height_left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and "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height_right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Scatterplots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Scatterplots that contain “length,”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,” and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have fairly well-separated clusters.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for determining which banknotes are real and which are fake.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DBF07-A513-FA50-A2AD-8B6C385C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58" y="6263640"/>
            <a:ext cx="1138625" cy="4319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114208-320F-ADB6-64D7-8AC467829F86}"/>
              </a:ext>
            </a:extLst>
          </p:cNvPr>
          <p:cNvSpPr/>
          <p:nvPr/>
        </p:nvSpPr>
        <p:spPr>
          <a:xfrm>
            <a:off x="8376248" y="3364302"/>
            <a:ext cx="2760453" cy="28993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25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08AAB-121E-8A1B-A07E-E0293BB8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87C0DD-B7CA-09E1-424D-CF95B6D62EB8}"/>
              </a:ext>
            </a:extLst>
          </p:cNvPr>
          <p:cNvGrpSpPr/>
          <p:nvPr/>
        </p:nvGrpSpPr>
        <p:grpSpPr>
          <a:xfrm>
            <a:off x="818149" y="2751827"/>
            <a:ext cx="5467631" cy="3469794"/>
            <a:chOff x="438588" y="3200409"/>
            <a:chExt cx="5467631" cy="34697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073F99-E4A9-3FF2-05A4-891B38A60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588" y="3200409"/>
              <a:ext cx="5467631" cy="3469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FBBE07-4865-9B8F-B643-798A1BAD2B83}"/>
                </a:ext>
              </a:extLst>
            </p:cNvPr>
            <p:cNvSpPr/>
            <p:nvPr/>
          </p:nvSpPr>
          <p:spPr>
            <a:xfrm>
              <a:off x="3172403" y="3562709"/>
              <a:ext cx="2607295" cy="1811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6ACB89-49F7-AD88-482D-1D5D0E05C95E}"/>
                </a:ext>
              </a:extLst>
            </p:cNvPr>
            <p:cNvSpPr/>
            <p:nvPr/>
          </p:nvSpPr>
          <p:spPr>
            <a:xfrm>
              <a:off x="3172402" y="4013902"/>
              <a:ext cx="2607295" cy="1811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DAB1E9-08A9-53AB-7C90-42C0473983CF}"/>
                </a:ext>
              </a:extLst>
            </p:cNvPr>
            <p:cNvSpPr/>
            <p:nvPr/>
          </p:nvSpPr>
          <p:spPr>
            <a:xfrm>
              <a:off x="539230" y="5486400"/>
              <a:ext cx="1522484" cy="32780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15DA-5A53-BAA7-D34A-3A5852A2E858}"/>
              </a:ext>
            </a:extLst>
          </p:cNvPr>
          <p:cNvSpPr/>
          <p:nvPr/>
        </p:nvSpPr>
        <p:spPr>
          <a:xfrm>
            <a:off x="7059283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DA1874-B242-FD74-B9D8-2B45A3292F42}"/>
              </a:ext>
            </a:extLst>
          </p:cNvPr>
          <p:cNvSpPr txBox="1">
            <a:spLocks/>
          </p:cNvSpPr>
          <p:nvPr/>
        </p:nvSpPr>
        <p:spPr>
          <a:xfrm>
            <a:off x="7393129" y="713263"/>
            <a:ext cx="4649345" cy="64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147B8-5F42-46B3-2EFF-50E07445C166}"/>
              </a:ext>
            </a:extLst>
          </p:cNvPr>
          <p:cNvSpPr txBox="1"/>
          <p:nvPr/>
        </p:nvSpPr>
        <p:spPr>
          <a:xfrm>
            <a:off x="7308257" y="1678885"/>
            <a:ext cx="4649345" cy="405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 plot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has a lot of influence on the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margin_low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variable.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also has a slight influence.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 model uses only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R2 = 0.617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Statistically significant (1.24e-403&lt;0.05)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Coefficients – “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margin_up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= -0.2119, </a:t>
            </a:r>
            <a:r>
              <a:rPr lang="en-GB" kern="100" dirty="0" err="1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is_genuine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-1.1632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60A70-0566-4082-1137-E8831C2CA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" y="6337094"/>
            <a:ext cx="1138625" cy="43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15E80-8AB9-B0A8-3BFE-4FEEED138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59" y="276681"/>
            <a:ext cx="3670489" cy="24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7805-5A26-50FE-69EB-7C569631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37E2B4-2262-36E7-16F8-D70A2D1DC04F}"/>
              </a:ext>
            </a:extLst>
          </p:cNvPr>
          <p:cNvSpPr/>
          <p:nvPr/>
        </p:nvSpPr>
        <p:spPr>
          <a:xfrm>
            <a:off x="0" y="0"/>
            <a:ext cx="5132717" cy="6858000"/>
          </a:xfrm>
          <a:prstGeom prst="rect">
            <a:avLst/>
          </a:prstGeom>
          <a:solidFill>
            <a:srgbClr val="0729AF"/>
          </a:solidFill>
          <a:ln>
            <a:solidFill>
              <a:srgbClr val="0729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6BA01-BDAC-D49B-8146-796A1E588F96}"/>
              </a:ext>
            </a:extLst>
          </p:cNvPr>
          <p:cNvSpPr txBox="1"/>
          <p:nvPr/>
        </p:nvSpPr>
        <p:spPr>
          <a:xfrm>
            <a:off x="333846" y="1675736"/>
            <a:ext cx="4281285" cy="384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Cook’s Distance Outliers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79 fake and 14 </a:t>
            </a: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 banknotes classified as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outliers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 for fake banknotes are not very surprising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the relative differences between the outliers of real banknotes and other real banknotes are more surprising.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bg1"/>
                </a:solidFill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looking at the differences, I removed the 14 real banknotes that were outliers.</a:t>
            </a:r>
            <a:endParaRPr lang="en-GB" sz="1800" kern="1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E2401A-E06F-89BE-2B8D-3059CB626F37}"/>
              </a:ext>
            </a:extLst>
          </p:cNvPr>
          <p:cNvSpPr txBox="1">
            <a:spLocks/>
          </p:cNvSpPr>
          <p:nvPr/>
        </p:nvSpPr>
        <p:spPr>
          <a:xfrm>
            <a:off x="241685" y="514297"/>
            <a:ext cx="4649345" cy="64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Linear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E1616AB-6FD5-5A2A-DBD5-7AFCB88894F5}"/>
              </a:ext>
            </a:extLst>
          </p:cNvPr>
          <p:cNvSpPr txBox="1">
            <a:spLocks/>
          </p:cNvSpPr>
          <p:nvPr/>
        </p:nvSpPr>
        <p:spPr>
          <a:xfrm>
            <a:off x="7674779" y="5174024"/>
            <a:ext cx="2340489" cy="64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rgbClr val="FF0000"/>
                </a:solidFill>
                <a:latin typeface="Garamond" panose="02020404030301010803" pitchFamily="18" charset="0"/>
              </a:rPr>
              <a:t>93 outliers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D448C-9F59-43F7-CF0C-24936E61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58" y="6112510"/>
            <a:ext cx="1138625" cy="43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34A86-A00D-3F60-5C5D-731AF110B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63" y="948906"/>
            <a:ext cx="6376079" cy="40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9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F3E2B-A1ED-91D3-E379-DC3E8616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06B2-B873-972D-4F94-07F15508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72" y="617570"/>
            <a:ext cx="5413928" cy="64714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Linear Regression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F790F1-F3B5-A967-DA87-0F3CCA1087FC}"/>
              </a:ext>
            </a:extLst>
          </p:cNvPr>
          <p:cNvGrpSpPr/>
          <p:nvPr/>
        </p:nvGrpSpPr>
        <p:grpSpPr>
          <a:xfrm>
            <a:off x="1012133" y="1742920"/>
            <a:ext cx="4920346" cy="3674313"/>
            <a:chOff x="958728" y="1752347"/>
            <a:chExt cx="4920346" cy="3674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DCE105-A7F9-D9D2-FD69-24870E9E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8728" y="2336710"/>
              <a:ext cx="4920346" cy="3089950"/>
            </a:xfrm>
            <a:prstGeom prst="rect">
              <a:avLst/>
            </a:prstGeom>
            <a:ln>
              <a:solidFill>
                <a:srgbClr val="0729AF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F0C28D-E0EA-F676-8DC0-52DA339F6B1F}"/>
                </a:ext>
              </a:extLst>
            </p:cNvPr>
            <p:cNvSpPr/>
            <p:nvPr/>
          </p:nvSpPr>
          <p:spPr>
            <a:xfrm>
              <a:off x="3385625" y="2659462"/>
              <a:ext cx="2419951" cy="158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DB488C-25A4-6E00-E463-1B21E7EB2B4B}"/>
                </a:ext>
              </a:extLst>
            </p:cNvPr>
            <p:cNvSpPr/>
            <p:nvPr/>
          </p:nvSpPr>
          <p:spPr>
            <a:xfrm>
              <a:off x="3385624" y="3074032"/>
              <a:ext cx="2419951" cy="141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B2483C-DC86-7811-D8FC-8E483134DA4B}"/>
                </a:ext>
              </a:extLst>
            </p:cNvPr>
            <p:cNvSpPr/>
            <p:nvPr/>
          </p:nvSpPr>
          <p:spPr>
            <a:xfrm>
              <a:off x="1048071" y="4346621"/>
              <a:ext cx="1351559" cy="2874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0D81AD-7059-D076-6484-02EC9499DDCC}"/>
                </a:ext>
              </a:extLst>
            </p:cNvPr>
            <p:cNvSpPr txBox="1"/>
            <p:nvPr/>
          </p:nvSpPr>
          <p:spPr>
            <a:xfrm>
              <a:off x="2879281" y="1752347"/>
              <a:ext cx="1012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Before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673E20-2ADC-0909-4CF8-8D2966EDE1CA}"/>
              </a:ext>
            </a:extLst>
          </p:cNvPr>
          <p:cNvGrpSpPr/>
          <p:nvPr/>
        </p:nvGrpSpPr>
        <p:grpSpPr>
          <a:xfrm>
            <a:off x="6546921" y="1742919"/>
            <a:ext cx="4831259" cy="3705355"/>
            <a:chOff x="6546921" y="1742919"/>
            <a:chExt cx="4831259" cy="370535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8D217-7D0E-8DFB-A868-D11669CC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921" y="2358756"/>
              <a:ext cx="4831259" cy="30895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C8194-6A99-6B83-BDF7-581897B72283}"/>
                </a:ext>
              </a:extLst>
            </p:cNvPr>
            <p:cNvSpPr/>
            <p:nvPr/>
          </p:nvSpPr>
          <p:spPr>
            <a:xfrm>
              <a:off x="9008734" y="2632783"/>
              <a:ext cx="2314582" cy="1588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2CFD80-8E6D-F3C2-30FD-C190C61DD1CC}"/>
                </a:ext>
              </a:extLst>
            </p:cNvPr>
            <p:cNvSpPr/>
            <p:nvPr/>
          </p:nvSpPr>
          <p:spPr>
            <a:xfrm>
              <a:off x="9008734" y="3028497"/>
              <a:ext cx="2314582" cy="15888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1A0CA4-D183-70B7-3B25-16813F8CE6BF}"/>
                </a:ext>
              </a:extLst>
            </p:cNvPr>
            <p:cNvSpPr/>
            <p:nvPr/>
          </p:nvSpPr>
          <p:spPr>
            <a:xfrm>
              <a:off x="6613928" y="4337194"/>
              <a:ext cx="1339796" cy="28749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 useBgFill="1">
          <p:nvSpPr>
            <p:cNvPr id="15" name="TextBox 14">
              <a:extLst>
                <a:ext uri="{FF2B5EF4-FFF2-40B4-BE49-F238E27FC236}">
                  <a16:creationId xmlns:a16="http://schemas.microsoft.com/office/drawing/2014/main" id="{B2728DB3-5037-CC37-798A-D45AC59F8005}"/>
                </a:ext>
              </a:extLst>
            </p:cNvPr>
            <p:cNvSpPr txBox="1"/>
            <p:nvPr/>
          </p:nvSpPr>
          <p:spPr>
            <a:xfrm>
              <a:off x="8602950" y="1742919"/>
              <a:ext cx="77287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After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16CCB6-9143-7E7F-D566-0B3C40F2894A}"/>
              </a:ext>
            </a:extLst>
          </p:cNvPr>
          <p:cNvCxnSpPr/>
          <p:nvPr/>
        </p:nvCxnSpPr>
        <p:spPr>
          <a:xfrm>
            <a:off x="6265534" y="1897011"/>
            <a:ext cx="0" cy="383012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39FDE7-D660-5323-195D-E9C9778EF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58" y="6112510"/>
            <a:ext cx="1138625" cy="4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5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Widescreen</PresentationFormat>
  <Paragraphs>211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 Extra Light</vt:lpstr>
      <vt:lpstr>Aptos</vt:lpstr>
      <vt:lpstr>Arial</vt:lpstr>
      <vt:lpstr>Calibri</vt:lpstr>
      <vt:lpstr>Calibri Light</vt:lpstr>
      <vt:lpstr>Garamond</vt:lpstr>
      <vt:lpstr>Office Theme</vt:lpstr>
      <vt:lpstr>Étude de Marché</vt:lpstr>
      <vt:lpstr>Context</vt:lpstr>
      <vt:lpstr>The Data</vt:lpstr>
      <vt:lpstr>Descriptive Analysis</vt:lpstr>
      <vt:lpstr>PowerPoint Presentation</vt:lpstr>
      <vt:lpstr>Descriptive Analysis</vt:lpstr>
      <vt:lpstr>PowerPoint Presentation</vt:lpstr>
      <vt:lpstr>PowerPoint Presentation</vt:lpstr>
      <vt:lpstr>Linear Regression</vt:lpstr>
      <vt:lpstr>PowerPoint Presentation</vt:lpstr>
      <vt:lpstr>CREATION OF THE ALGORITHMS</vt:lpstr>
      <vt:lpstr>PowerPoint Presentation</vt:lpstr>
      <vt:lpstr>Statsmodels – Logistic Regression</vt:lpstr>
      <vt:lpstr>PowerPoint Presentation</vt:lpstr>
      <vt:lpstr>Statsmodels – Logistic Regression</vt:lpstr>
      <vt:lpstr>PowerPoint Presentation</vt:lpstr>
      <vt:lpstr>SciKit-Learn – Logistic Regression</vt:lpstr>
      <vt:lpstr>PowerPoint Presentation</vt:lpstr>
      <vt:lpstr>SciKit-Learn – Logistic Regression</vt:lpstr>
      <vt:lpstr>PowerPoint Presentation</vt:lpstr>
      <vt:lpstr>K-means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DE LA GESTION DES DONNÉES</dc:title>
  <dc:creator>Catherine Kim</dc:creator>
  <cp:lastModifiedBy>Catherine Delannoy</cp:lastModifiedBy>
  <cp:revision>4</cp:revision>
  <dcterms:created xsi:type="dcterms:W3CDTF">2023-08-03T08:11:10Z</dcterms:created>
  <dcterms:modified xsi:type="dcterms:W3CDTF">2024-03-21T14:13:53Z</dcterms:modified>
</cp:coreProperties>
</file>